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anrope Light"/>
      <p:regular r:id="rId14"/>
      <p:bold r:id="rId15"/>
    </p:embeddedFont>
    <p:embeddedFont>
      <p:font typeface="Nunito SemiBold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Manrope SemiBold"/>
      <p:regular r:id="rId24"/>
      <p:bold r:id="rId25"/>
    </p:embeddedFont>
    <p:embeddedFont>
      <p:font typeface="Manrope"/>
      <p:regular r:id="rId26"/>
      <p:bold r:id="rId27"/>
    </p:embeddedFont>
    <p:embeddedFont>
      <p:font typeface="Manrope Medium"/>
      <p:regular r:id="rId28"/>
      <p:bold r:id="rId29"/>
    </p:embeddedFont>
    <p:embeddedFont>
      <p:font typeface="Nunito Medium"/>
      <p:regular r:id="rId30"/>
      <p:bold r:id="rId31"/>
      <p:italic r:id="rId32"/>
      <p:boldItalic r:id="rId33"/>
    </p:embeddedFont>
    <p:embeddedFont>
      <p:font typeface="Nunito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nropeSemiBold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nrope-regular.fntdata"/><Relationship Id="rId25" Type="http://schemas.openxmlformats.org/officeDocument/2006/relationships/font" Target="fonts/ManropeSemiBold-bold.fntdata"/><Relationship Id="rId28" Type="http://schemas.openxmlformats.org/officeDocument/2006/relationships/font" Target="fonts/ManropeMedium-regular.fntdata"/><Relationship Id="rId27" Type="http://schemas.openxmlformats.org/officeDocument/2006/relationships/font" Target="fonts/Manrop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nrope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Medium-bold.fntdata"/><Relationship Id="rId30" Type="http://schemas.openxmlformats.org/officeDocument/2006/relationships/font" Target="fonts/NunitoMedium-regular.fntdata"/><Relationship Id="rId11" Type="http://schemas.openxmlformats.org/officeDocument/2006/relationships/slide" Target="slides/slide6.xml"/><Relationship Id="rId33" Type="http://schemas.openxmlformats.org/officeDocument/2006/relationships/font" Target="fonts/Nunito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Medium-italic.fntdata"/><Relationship Id="rId13" Type="http://schemas.openxmlformats.org/officeDocument/2006/relationships/slide" Target="slides/slide8.xml"/><Relationship Id="rId35" Type="http://schemas.openxmlformats.org/officeDocument/2006/relationships/font" Target="fonts/NunitoLight-bold.fntdata"/><Relationship Id="rId12" Type="http://schemas.openxmlformats.org/officeDocument/2006/relationships/slide" Target="slides/slide7.xml"/><Relationship Id="rId34" Type="http://schemas.openxmlformats.org/officeDocument/2006/relationships/font" Target="fonts/NunitoLight-regular.fntdata"/><Relationship Id="rId15" Type="http://schemas.openxmlformats.org/officeDocument/2006/relationships/font" Target="fonts/ManropeLight-bold.fntdata"/><Relationship Id="rId37" Type="http://schemas.openxmlformats.org/officeDocument/2006/relationships/font" Target="fonts/NunitoLight-boldItalic.fntdata"/><Relationship Id="rId14" Type="http://schemas.openxmlformats.org/officeDocument/2006/relationships/font" Target="fonts/ManropeLight-regular.fntdata"/><Relationship Id="rId36" Type="http://schemas.openxmlformats.org/officeDocument/2006/relationships/font" Target="fonts/NunitoLight-italic.fntdata"/><Relationship Id="rId17" Type="http://schemas.openxmlformats.org/officeDocument/2006/relationships/font" Target="fonts/NunitoSemiBold-bold.fntdata"/><Relationship Id="rId16" Type="http://schemas.openxmlformats.org/officeDocument/2006/relationships/font" Target="fonts/NunitoSemiBold-regular.fntdata"/><Relationship Id="rId19" Type="http://schemas.openxmlformats.org/officeDocument/2006/relationships/font" Target="fonts/NunitoSemiBold-boldItalic.fntdata"/><Relationship Id="rId18" Type="http://schemas.openxmlformats.org/officeDocument/2006/relationships/font" Target="fonts/Nunito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5e7f0a5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5e7f0a5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5e7f0a5b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35e7f0a5b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5e7f0a5b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35e7f0a5b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Callable Bonds</a:t>
            </a:r>
            <a:endParaRPr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800"/>
              <a:buFont typeface="Nunito"/>
              <a:buChar char="-"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Definition: Bond that can be redeemed by the issuer before maturity at a set call price.</a:t>
            </a:r>
            <a:endParaRPr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800"/>
              <a:buFont typeface="Nunito"/>
              <a:buChar char="-"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Issuer's Perspective: Like holding a call option; used to refinance at lower interest rates.</a:t>
            </a:r>
            <a:endParaRPr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800"/>
              <a:buFont typeface="Nunito"/>
              <a:buChar char="-"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Impact: Lower bond price → higher yield to compensate investors for call risk.</a:t>
            </a:r>
            <a:endParaRPr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Putable Bonds</a:t>
            </a:r>
            <a:endParaRPr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800"/>
              <a:buFont typeface="Nunito"/>
              <a:buChar char="-"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Definition: Bond that can be sold back to the issuer by the holder before maturity at a set put price.</a:t>
            </a:r>
            <a:endParaRPr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800"/>
              <a:buFont typeface="Nunito"/>
              <a:buChar char="-"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Holder’s Perspective: Like owning a put option; protects against rising interest rates.</a:t>
            </a:r>
            <a:endParaRPr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800"/>
              <a:buFont typeface="Nunito"/>
              <a:buChar char="-"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Impact: Higher bond price → lower yield since the investor has an option.</a:t>
            </a:r>
            <a:endParaRPr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Game Option Bond</a:t>
            </a:r>
            <a:endParaRPr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800"/>
              <a:buFont typeface="Nunito"/>
              <a:buChar char="-"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Combination of both callable and putable features.</a:t>
            </a:r>
            <a:endParaRPr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800"/>
              <a:buFont typeface="Nunito"/>
              <a:buChar char="-"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Each party can exercise at discrete times, leading to strategic interaction.</a:t>
            </a:r>
            <a:endParaRPr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313"/>
              </a:buClr>
              <a:buSzPts val="800"/>
              <a:buFont typeface="Nunito"/>
              <a:buChar char="-"/>
            </a:pPr>
            <a:r>
              <a:rPr lang="en" sz="800">
                <a:solidFill>
                  <a:srgbClr val="131313"/>
                </a:solidFill>
                <a:latin typeface="Nunito"/>
                <a:ea typeface="Nunito"/>
                <a:cs typeface="Nunito"/>
                <a:sym typeface="Nunito"/>
              </a:rPr>
              <a:t>Valuation Challenge: Must model it as a zero-sum game between issuer and holder.</a:t>
            </a:r>
            <a:endParaRPr b="1" sz="800">
              <a:solidFill>
                <a:srgbClr val="13131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5e7f0a5b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35e7f0a5b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35e7f0a5b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35e7f0a5b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35e7f0a5b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35e7f0a5b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35e82990d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35e82990d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35e7f0a5b0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35e7f0a5b0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1515000" y="4186450"/>
            <a:ext cx="6649500" cy="960300"/>
          </a:xfrm>
          <a:prstGeom prst="round2SameRect">
            <a:avLst>
              <a:gd fmla="val 3129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1" name="Google Shape;11;p2"/>
          <p:cNvSpPr/>
          <p:nvPr>
            <p:ph idx="3" type="pic"/>
          </p:nvPr>
        </p:nvSpPr>
        <p:spPr>
          <a:xfrm flipH="1">
            <a:off x="8218223" y="4187925"/>
            <a:ext cx="924300" cy="960300"/>
          </a:xfrm>
          <a:prstGeom prst="round1Rect">
            <a:avLst>
              <a:gd fmla="val 21722" name="adj"/>
            </a:avLst>
          </a:prstGeom>
          <a:noFill/>
          <a:ln>
            <a:noFill/>
          </a:ln>
        </p:spPr>
      </p:sp>
      <p:sp>
        <p:nvSpPr>
          <p:cNvPr id="12" name="Google Shape;12;p2"/>
          <p:cNvSpPr/>
          <p:nvPr>
            <p:ph idx="4" type="pic"/>
          </p:nvPr>
        </p:nvSpPr>
        <p:spPr>
          <a:xfrm rot="10800000">
            <a:off x="1515000" y="-2468"/>
            <a:ext cx="3100200" cy="9777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" name="Google Shape;13;p2"/>
          <p:cNvSpPr/>
          <p:nvPr>
            <p:ph idx="5" type="pic"/>
          </p:nvPr>
        </p:nvSpPr>
        <p:spPr>
          <a:xfrm rot="10800000">
            <a:off x="4664725" y="-1868"/>
            <a:ext cx="4477800" cy="977100"/>
          </a:xfrm>
          <a:prstGeom prst="round1Rect">
            <a:avLst>
              <a:gd fmla="val 17079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2224800" y="1499975"/>
            <a:ext cx="6014700" cy="16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6" type="subTitle"/>
          </p:nvPr>
        </p:nvSpPr>
        <p:spPr>
          <a:xfrm>
            <a:off x="2238050" y="3068700"/>
            <a:ext cx="5514300" cy="40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Marble texture (Provided by Getty Images)" id="17" name="Google Shape;17;p2"/>
          <p:cNvPicPr preferRelativeResize="0"/>
          <p:nvPr/>
        </p:nvPicPr>
        <p:blipFill rotWithShape="1">
          <a:blip r:embed="rId2">
            <a:alphaModFix/>
          </a:blip>
          <a:srcRect b="8353" l="51183" r="0" t="70762"/>
          <a:stretch/>
        </p:blipFill>
        <p:spPr>
          <a:xfrm>
            <a:off x="0" y="4172200"/>
            <a:ext cx="1464300" cy="9714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" name="Google Shape;18;p2"/>
          <p:cNvSpPr/>
          <p:nvPr>
            <p:ph idx="7" type="pic"/>
          </p:nvPr>
        </p:nvSpPr>
        <p:spPr>
          <a:xfrm>
            <a:off x="2400" y="4169350"/>
            <a:ext cx="1464300" cy="977100"/>
          </a:xfrm>
          <a:prstGeom prst="round1Rect">
            <a:avLst>
              <a:gd fmla="val 1707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1">
  <p:cSld name="CUSTOM_4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71" name="Google Shape;171;p11"/>
          <p:cNvSpPr txBox="1"/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2" name="Google Shape;172;p11"/>
          <p:cNvSpPr txBox="1"/>
          <p:nvPr>
            <p:ph idx="2" type="subTitle"/>
          </p:nvPr>
        </p:nvSpPr>
        <p:spPr>
          <a:xfrm>
            <a:off x="283475" y="3752900"/>
            <a:ext cx="2953500" cy="11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3" name="Google Shape;173;p11"/>
          <p:cNvSpPr txBox="1"/>
          <p:nvPr>
            <p:ph idx="3" type="subTitle"/>
          </p:nvPr>
        </p:nvSpPr>
        <p:spPr>
          <a:xfrm>
            <a:off x="3723388" y="2061044"/>
            <a:ext cx="22752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74" name="Google Shape;174;p11"/>
          <p:cNvSpPr txBox="1"/>
          <p:nvPr>
            <p:ph idx="4" type="subTitle"/>
          </p:nvPr>
        </p:nvSpPr>
        <p:spPr>
          <a:xfrm>
            <a:off x="3723388" y="2333194"/>
            <a:ext cx="2846400" cy="14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2">
  <p:cSld name="CUSTOM_4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idx="1" type="subTitle"/>
          </p:nvPr>
        </p:nvSpPr>
        <p:spPr>
          <a:xfrm>
            <a:off x="283475" y="3752900"/>
            <a:ext cx="2953500" cy="11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7" name="Google Shape;177;p12"/>
          <p:cNvSpPr txBox="1"/>
          <p:nvPr>
            <p:ph idx="2" type="subTitle"/>
          </p:nvPr>
        </p:nvSpPr>
        <p:spPr>
          <a:xfrm>
            <a:off x="3723388" y="2333194"/>
            <a:ext cx="2846400" cy="14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3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0" name="Google Shape;180;p12"/>
          <p:cNvSpPr txBox="1"/>
          <p:nvPr>
            <p:ph idx="4" type="subTitle"/>
          </p:nvPr>
        </p:nvSpPr>
        <p:spPr>
          <a:xfrm>
            <a:off x="3723388" y="2061044"/>
            <a:ext cx="22752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3">
  <p:cSld name="CUSTOM_4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83" name="Google Shape;183;p13"/>
          <p:cNvSpPr txBox="1"/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4" name="Google Shape;184;p13"/>
          <p:cNvSpPr txBox="1"/>
          <p:nvPr>
            <p:ph idx="2" type="subTitle"/>
          </p:nvPr>
        </p:nvSpPr>
        <p:spPr>
          <a:xfrm>
            <a:off x="283475" y="3752900"/>
            <a:ext cx="2953500" cy="11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5" name="Google Shape;185;p13"/>
          <p:cNvSpPr txBox="1"/>
          <p:nvPr>
            <p:ph idx="3" type="subTitle"/>
          </p:nvPr>
        </p:nvSpPr>
        <p:spPr>
          <a:xfrm>
            <a:off x="3723388" y="2061044"/>
            <a:ext cx="22752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4">
  <p:cSld name="CUSTOM_4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2" type="subTitle"/>
          </p:nvPr>
        </p:nvSpPr>
        <p:spPr>
          <a:xfrm>
            <a:off x="283475" y="3752900"/>
            <a:ext cx="2953500" cy="11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0" name="Google Shape;190;p14"/>
          <p:cNvSpPr txBox="1"/>
          <p:nvPr>
            <p:ph idx="3" type="subTitle"/>
          </p:nvPr>
        </p:nvSpPr>
        <p:spPr>
          <a:xfrm>
            <a:off x="3723388" y="2061044"/>
            <a:ext cx="22752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description and Four cards">
  <p:cSld name="CUSTOM_6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93" name="Google Shape;193;p15"/>
          <p:cNvSpPr txBox="1"/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4" name="Google Shape;194;p15"/>
          <p:cNvSpPr txBox="1"/>
          <p:nvPr>
            <p:ph idx="2" type="subTitle"/>
          </p:nvPr>
        </p:nvSpPr>
        <p:spPr>
          <a:xfrm>
            <a:off x="283475" y="3752900"/>
            <a:ext cx="2953500" cy="11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15"/>
          <p:cNvSpPr txBox="1"/>
          <p:nvPr>
            <p:ph idx="3" type="title"/>
          </p:nvPr>
        </p:nvSpPr>
        <p:spPr>
          <a:xfrm>
            <a:off x="4930500" y="1186200"/>
            <a:ext cx="3738000" cy="57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Manrope Medium"/>
              <a:buNone/>
              <a:defRPr sz="3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6" name="Google Shape;196;p15"/>
          <p:cNvSpPr txBox="1"/>
          <p:nvPr>
            <p:ph idx="4" type="title"/>
          </p:nvPr>
        </p:nvSpPr>
        <p:spPr>
          <a:xfrm>
            <a:off x="4930600" y="2286300"/>
            <a:ext cx="3738000" cy="57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Manrope Medium"/>
              <a:buNone/>
              <a:defRPr sz="3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7" name="Google Shape;197;p15"/>
          <p:cNvSpPr txBox="1"/>
          <p:nvPr>
            <p:ph idx="5" type="title"/>
          </p:nvPr>
        </p:nvSpPr>
        <p:spPr>
          <a:xfrm>
            <a:off x="7011675" y="4054625"/>
            <a:ext cx="1656900" cy="57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Manrope Medium"/>
              <a:buNone/>
              <a:defRPr sz="3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8" name="Google Shape;198;p15"/>
          <p:cNvSpPr txBox="1"/>
          <p:nvPr>
            <p:ph idx="6" type="title"/>
          </p:nvPr>
        </p:nvSpPr>
        <p:spPr>
          <a:xfrm>
            <a:off x="4865200" y="4054625"/>
            <a:ext cx="1656900" cy="57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Manrope Medium"/>
              <a:buNone/>
              <a:defRPr sz="3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point">
  <p:cSld name="CUSTOM_7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/>
          <p:nvPr>
            <p:ph idx="2" type="pic"/>
          </p:nvPr>
        </p:nvSpPr>
        <p:spPr>
          <a:xfrm rot="-5400000">
            <a:off x="5139125" y="859575"/>
            <a:ext cx="4863600" cy="3144900"/>
          </a:xfrm>
          <a:prstGeom prst="round2SameRect">
            <a:avLst>
              <a:gd fmla="val 9992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1" name="Google Shape;201;p16"/>
          <p:cNvSpPr/>
          <p:nvPr/>
        </p:nvSpPr>
        <p:spPr>
          <a:xfrm flipH="1" rot="5400000">
            <a:off x="530025" y="-529625"/>
            <a:ext cx="4849800" cy="5909400"/>
          </a:xfrm>
          <a:prstGeom prst="round2SameRect">
            <a:avLst>
              <a:gd fmla="val 6704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 dir="2580000" dist="114300">
              <a:schemeClr val="dk1">
                <a:alpha val="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202" name="Google Shape;202;p16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03" name="Google Shape;203;p16"/>
          <p:cNvSpPr txBox="1"/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4" name="Google Shape;204;p16"/>
          <p:cNvSpPr txBox="1"/>
          <p:nvPr>
            <p:ph idx="3" type="body"/>
          </p:nvPr>
        </p:nvSpPr>
        <p:spPr>
          <a:xfrm>
            <a:off x="283475" y="1894950"/>
            <a:ext cx="2862000" cy="23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5" name="Google Shape;205;p16"/>
          <p:cNvSpPr txBox="1"/>
          <p:nvPr>
            <p:ph idx="4" type="title"/>
          </p:nvPr>
        </p:nvSpPr>
        <p:spPr>
          <a:xfrm>
            <a:off x="6227075" y="283475"/>
            <a:ext cx="25236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anrope Light"/>
              <a:buNone/>
              <a:defRPr sz="7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ond point">
  <p:cSld name="CUSTOM_7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/>
          <p:nvPr>
            <p:ph idx="2" type="pic"/>
          </p:nvPr>
        </p:nvSpPr>
        <p:spPr>
          <a:xfrm rot="-5400000">
            <a:off x="5674775" y="1373600"/>
            <a:ext cx="3801900" cy="3154500"/>
          </a:xfrm>
          <a:prstGeom prst="round2SameRect">
            <a:avLst>
              <a:gd fmla="val 9723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8" name="Google Shape;208;p17"/>
          <p:cNvSpPr/>
          <p:nvPr/>
        </p:nvSpPr>
        <p:spPr>
          <a:xfrm flipH="1" rot="5400000">
            <a:off x="530025" y="-529625"/>
            <a:ext cx="4849800" cy="5909400"/>
          </a:xfrm>
          <a:prstGeom prst="round2SameRect">
            <a:avLst>
              <a:gd fmla="val 6704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 dir="2580000" dist="114300">
              <a:schemeClr val="dk1">
                <a:alpha val="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209" name="Google Shape;209;p17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10" name="Google Shape;210;p17"/>
          <p:cNvSpPr txBox="1"/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1" name="Google Shape;211;p17"/>
          <p:cNvSpPr txBox="1"/>
          <p:nvPr>
            <p:ph idx="3" type="body"/>
          </p:nvPr>
        </p:nvSpPr>
        <p:spPr>
          <a:xfrm>
            <a:off x="283475" y="1894950"/>
            <a:ext cx="2862000" cy="23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2" name="Google Shape;212;p17"/>
          <p:cNvSpPr txBox="1"/>
          <p:nvPr>
            <p:ph idx="4" type="title"/>
          </p:nvPr>
        </p:nvSpPr>
        <p:spPr>
          <a:xfrm>
            <a:off x="6228700" y="1043650"/>
            <a:ext cx="25236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anrope Light"/>
              <a:buNone/>
              <a:defRPr sz="7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 point">
  <p:cSld name="CUSTOM_7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/>
          <p:nvPr>
            <p:ph idx="2" type="pic"/>
          </p:nvPr>
        </p:nvSpPr>
        <p:spPr>
          <a:xfrm rot="-5400000">
            <a:off x="6262325" y="1964700"/>
            <a:ext cx="2621100" cy="3148800"/>
          </a:xfrm>
          <a:prstGeom prst="round2SameRect">
            <a:avLst>
              <a:gd fmla="val 10388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5" name="Google Shape;215;p18"/>
          <p:cNvSpPr/>
          <p:nvPr/>
        </p:nvSpPr>
        <p:spPr>
          <a:xfrm flipH="1" rot="5400000">
            <a:off x="530025" y="-529625"/>
            <a:ext cx="4849800" cy="5909400"/>
          </a:xfrm>
          <a:prstGeom prst="round2SameRect">
            <a:avLst>
              <a:gd fmla="val 6704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 dir="2580000" dist="114300">
              <a:schemeClr val="dk1">
                <a:alpha val="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216" name="Google Shape;216;p18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8" name="Google Shape;218;p18"/>
          <p:cNvSpPr txBox="1"/>
          <p:nvPr>
            <p:ph idx="3" type="title"/>
          </p:nvPr>
        </p:nvSpPr>
        <p:spPr>
          <a:xfrm>
            <a:off x="6227075" y="2219283"/>
            <a:ext cx="25236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anrope Light"/>
              <a:buNone/>
              <a:defRPr sz="7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9" name="Google Shape;219;p18"/>
          <p:cNvSpPr txBox="1"/>
          <p:nvPr>
            <p:ph idx="4" type="body"/>
          </p:nvPr>
        </p:nvSpPr>
        <p:spPr>
          <a:xfrm>
            <a:off x="283475" y="1894950"/>
            <a:ext cx="2862000" cy="23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th point">
  <p:cSld name="CUSTOM_7_1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/>
          <p:nvPr>
            <p:ph idx="2" type="pic"/>
          </p:nvPr>
        </p:nvSpPr>
        <p:spPr>
          <a:xfrm rot="-5400000">
            <a:off x="6550925" y="2253300"/>
            <a:ext cx="2043900" cy="3148800"/>
          </a:xfrm>
          <a:prstGeom prst="round2SameRect">
            <a:avLst>
              <a:gd fmla="val 1685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22" name="Google Shape;222;p19"/>
          <p:cNvSpPr/>
          <p:nvPr/>
        </p:nvSpPr>
        <p:spPr>
          <a:xfrm flipH="1" rot="5400000">
            <a:off x="530025" y="-529625"/>
            <a:ext cx="4849800" cy="5909400"/>
          </a:xfrm>
          <a:prstGeom prst="round2SameRect">
            <a:avLst>
              <a:gd fmla="val 6704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 dir="2580000" dist="114300">
              <a:schemeClr val="dk1">
                <a:alpha val="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223" name="Google Shape;223;p19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24" name="Google Shape;224;p19"/>
          <p:cNvSpPr txBox="1"/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5" name="Google Shape;225;p19"/>
          <p:cNvSpPr txBox="1"/>
          <p:nvPr>
            <p:ph idx="3" type="title"/>
          </p:nvPr>
        </p:nvSpPr>
        <p:spPr>
          <a:xfrm>
            <a:off x="6227075" y="2803933"/>
            <a:ext cx="25236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anrope Light"/>
              <a:buNone/>
              <a:defRPr sz="7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6" name="Google Shape;226;p19"/>
          <p:cNvSpPr txBox="1"/>
          <p:nvPr>
            <p:ph idx="4" type="body"/>
          </p:nvPr>
        </p:nvSpPr>
        <p:spPr>
          <a:xfrm>
            <a:off x="283475" y="1894950"/>
            <a:ext cx="2862000" cy="23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1">
  <p:cSld name="BLANK_1_1_1_1_1_1_1_1_1_1_1_1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idx="1" type="subTitle"/>
          </p:nvPr>
        </p:nvSpPr>
        <p:spPr>
          <a:xfrm>
            <a:off x="3723650" y="2030100"/>
            <a:ext cx="2404500" cy="1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29" name="Google Shape;229;p20"/>
          <p:cNvSpPr txBox="1"/>
          <p:nvPr>
            <p:ph idx="2" type="subTitle"/>
          </p:nvPr>
        </p:nvSpPr>
        <p:spPr>
          <a:xfrm>
            <a:off x="6383575" y="2030100"/>
            <a:ext cx="2531700" cy="1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30" name="Google Shape;230;p20"/>
          <p:cNvSpPr txBox="1"/>
          <p:nvPr>
            <p:ph idx="3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type="title"/>
          </p:nvPr>
        </p:nvSpPr>
        <p:spPr>
          <a:xfrm>
            <a:off x="283475" y="639725"/>
            <a:ext cx="56346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2" name="Google Shape;232;p20"/>
          <p:cNvSpPr txBox="1"/>
          <p:nvPr>
            <p:ph idx="4" type="body"/>
          </p:nvPr>
        </p:nvSpPr>
        <p:spPr>
          <a:xfrm>
            <a:off x="475500" y="2030100"/>
            <a:ext cx="2670000" cy="23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/>
        </p:txBody>
      </p:sp>
      <p:sp>
        <p:nvSpPr>
          <p:cNvPr id="233" name="Google Shape;233;p20"/>
          <p:cNvSpPr txBox="1"/>
          <p:nvPr>
            <p:ph idx="5" type="body"/>
          </p:nvPr>
        </p:nvSpPr>
        <p:spPr>
          <a:xfrm>
            <a:off x="3723650" y="2350475"/>
            <a:ext cx="2476800" cy="23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/>
        </p:txBody>
      </p:sp>
      <p:sp>
        <p:nvSpPr>
          <p:cNvPr id="234" name="Google Shape;234;p20"/>
          <p:cNvSpPr txBox="1"/>
          <p:nvPr>
            <p:ph idx="6" type="body"/>
          </p:nvPr>
        </p:nvSpPr>
        <p:spPr>
          <a:xfrm>
            <a:off x="6383575" y="2350475"/>
            <a:ext cx="2476800" cy="23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TITLE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>
            <p:ph idx="2" type="pic"/>
          </p:nvPr>
        </p:nvSpPr>
        <p:spPr>
          <a:xfrm>
            <a:off x="7474525" y="283475"/>
            <a:ext cx="1386000" cy="48600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</p:spPr>
        <p:txBody>
          <a:bodyPr anchorCtr="0" anchor="b" bIns="0" lIns="91425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283475" y="457201"/>
            <a:ext cx="351960" cy="352044"/>
            <a:chOff x="8489825" y="3576200"/>
            <a:chExt cx="419700" cy="419700"/>
          </a:xfrm>
        </p:grpSpPr>
        <p:sp>
          <p:nvSpPr>
            <p:cNvPr id="23" name="Google Shape;23;p3"/>
            <p:cNvSpPr/>
            <p:nvPr/>
          </p:nvSpPr>
          <p:spPr>
            <a:xfrm>
              <a:off x="8489825" y="3576200"/>
              <a:ext cx="419700" cy="419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grpSp>
          <p:nvGrpSpPr>
            <p:cNvPr id="24" name="Google Shape;24;p3"/>
            <p:cNvGrpSpPr/>
            <p:nvPr/>
          </p:nvGrpSpPr>
          <p:grpSpPr>
            <a:xfrm rot="5400000">
              <a:off x="8618161" y="3720599"/>
              <a:ext cx="143075" cy="130896"/>
              <a:chOff x="3091318" y="986129"/>
              <a:chExt cx="694200" cy="635111"/>
            </a:xfrm>
          </p:grpSpPr>
          <p:cxnSp>
            <p:nvCxnSpPr>
              <p:cNvPr id="25" name="Google Shape;25;p3"/>
              <p:cNvCxnSpPr/>
              <p:nvPr/>
            </p:nvCxnSpPr>
            <p:spPr>
              <a:xfrm rot="5400000">
                <a:off x="3149351" y="971579"/>
                <a:ext cx="573000" cy="602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3438418" y="639095"/>
                <a:ext cx="0" cy="694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 rot="5400000">
                <a:off x="3428226" y="1307590"/>
                <a:ext cx="627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283475" y="3087225"/>
            <a:ext cx="2184600" cy="76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3" type="subTitle"/>
          </p:nvPr>
        </p:nvSpPr>
        <p:spPr>
          <a:xfrm>
            <a:off x="2597688" y="3087225"/>
            <a:ext cx="2185500" cy="76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4" type="subTitle"/>
          </p:nvPr>
        </p:nvSpPr>
        <p:spPr>
          <a:xfrm>
            <a:off x="4912800" y="3087225"/>
            <a:ext cx="2185500" cy="76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3"/>
          <p:cNvSpPr txBox="1"/>
          <p:nvPr>
            <p:ph idx="5" type="subTitle"/>
          </p:nvPr>
        </p:nvSpPr>
        <p:spPr>
          <a:xfrm>
            <a:off x="293325" y="2329250"/>
            <a:ext cx="1908300" cy="6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6" type="subTitle"/>
          </p:nvPr>
        </p:nvSpPr>
        <p:spPr>
          <a:xfrm>
            <a:off x="2569475" y="2329250"/>
            <a:ext cx="1967100" cy="6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7" type="subTitle"/>
          </p:nvPr>
        </p:nvSpPr>
        <p:spPr>
          <a:xfrm>
            <a:off x="4904425" y="2329250"/>
            <a:ext cx="1967100" cy="6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34" name="Google Shape;34;p3"/>
          <p:cNvSpPr/>
          <p:nvPr/>
        </p:nvSpPr>
        <p:spPr>
          <a:xfrm>
            <a:off x="283475" y="4418000"/>
            <a:ext cx="7114200" cy="725400"/>
          </a:xfrm>
          <a:prstGeom prst="round2SameRect">
            <a:avLst>
              <a:gd fmla="val 30035" name="adj1"/>
              <a:gd fmla="val 0" name="adj2"/>
            </a:avLst>
          </a:prstGeom>
          <a:solidFill>
            <a:schemeClr val="accent4"/>
          </a:solidFill>
          <a:ln>
            <a:noFill/>
          </a:ln>
          <a:effectLst>
            <a:outerShdw blurRad="428625" rotWithShape="0" algn="bl" dir="12420000" dist="47625">
              <a:schemeClr val="dk1">
                <a:alpha val="471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35" name="Google Shape;35;p3"/>
          <p:cNvSpPr txBox="1"/>
          <p:nvPr>
            <p:ph type="title"/>
          </p:nvPr>
        </p:nvSpPr>
        <p:spPr>
          <a:xfrm>
            <a:off x="838525" y="427450"/>
            <a:ext cx="5827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/ images">
  <p:cSld name="BLANK_1_1_1_1_1_1_1_1_1_1_1_1_1_1_3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idx="1" type="subTitle"/>
          </p:nvPr>
        </p:nvSpPr>
        <p:spPr>
          <a:xfrm>
            <a:off x="3723650" y="3965632"/>
            <a:ext cx="2404500" cy="1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37" name="Google Shape;237;p21"/>
          <p:cNvSpPr txBox="1"/>
          <p:nvPr>
            <p:ph idx="2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38" name="Google Shape;238;p21"/>
          <p:cNvSpPr txBox="1"/>
          <p:nvPr>
            <p:ph type="title"/>
          </p:nvPr>
        </p:nvSpPr>
        <p:spPr>
          <a:xfrm>
            <a:off x="283475" y="639725"/>
            <a:ext cx="56346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9" name="Google Shape;239;p21"/>
          <p:cNvSpPr txBox="1"/>
          <p:nvPr>
            <p:ph idx="3" type="body"/>
          </p:nvPr>
        </p:nvSpPr>
        <p:spPr>
          <a:xfrm>
            <a:off x="475500" y="2030100"/>
            <a:ext cx="2670000" cy="23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/>
        </p:txBody>
      </p:sp>
      <p:sp>
        <p:nvSpPr>
          <p:cNvPr id="240" name="Google Shape;240;p21"/>
          <p:cNvSpPr txBox="1"/>
          <p:nvPr>
            <p:ph idx="4" type="body"/>
          </p:nvPr>
        </p:nvSpPr>
        <p:spPr>
          <a:xfrm>
            <a:off x="3723650" y="4262850"/>
            <a:ext cx="2476800" cy="5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/>
        </p:txBody>
      </p:sp>
      <p:sp>
        <p:nvSpPr>
          <p:cNvPr id="241" name="Google Shape;241;p21"/>
          <p:cNvSpPr/>
          <p:nvPr>
            <p:ph idx="5" type="pic"/>
          </p:nvPr>
        </p:nvSpPr>
        <p:spPr>
          <a:xfrm>
            <a:off x="3739925" y="2065425"/>
            <a:ext cx="2451900" cy="160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2" name="Google Shape;242;p21"/>
          <p:cNvSpPr txBox="1"/>
          <p:nvPr>
            <p:ph idx="6" type="subTitle"/>
          </p:nvPr>
        </p:nvSpPr>
        <p:spPr>
          <a:xfrm>
            <a:off x="6383725" y="3965632"/>
            <a:ext cx="2404500" cy="1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43" name="Google Shape;243;p21"/>
          <p:cNvSpPr txBox="1"/>
          <p:nvPr>
            <p:ph idx="7" type="body"/>
          </p:nvPr>
        </p:nvSpPr>
        <p:spPr>
          <a:xfrm>
            <a:off x="6383725" y="4262856"/>
            <a:ext cx="2476800" cy="5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/>
        </p:txBody>
      </p:sp>
      <p:sp>
        <p:nvSpPr>
          <p:cNvPr id="244" name="Google Shape;244;p21"/>
          <p:cNvSpPr/>
          <p:nvPr>
            <p:ph idx="8" type="pic"/>
          </p:nvPr>
        </p:nvSpPr>
        <p:spPr>
          <a:xfrm>
            <a:off x="6400000" y="2065425"/>
            <a:ext cx="2451900" cy="160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/ images - ALT 1">
  <p:cSld name="BLANK_1_1_1_1_1_1_1_1_1_1_1_1_1_1_2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type="title"/>
          </p:nvPr>
        </p:nvSpPr>
        <p:spPr>
          <a:xfrm>
            <a:off x="283475" y="639721"/>
            <a:ext cx="6382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8" name="Google Shape;248;p22"/>
          <p:cNvSpPr txBox="1"/>
          <p:nvPr>
            <p:ph idx="2" type="body"/>
          </p:nvPr>
        </p:nvSpPr>
        <p:spPr>
          <a:xfrm>
            <a:off x="475500" y="2030100"/>
            <a:ext cx="2670000" cy="23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/>
        </p:txBody>
      </p:sp>
      <p:sp>
        <p:nvSpPr>
          <p:cNvPr id="249" name="Google Shape;249;p22"/>
          <p:cNvSpPr/>
          <p:nvPr>
            <p:ph idx="3" type="pic"/>
          </p:nvPr>
        </p:nvSpPr>
        <p:spPr>
          <a:xfrm>
            <a:off x="3741400" y="2029650"/>
            <a:ext cx="830700" cy="127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0" name="Google Shape;250;p22"/>
          <p:cNvSpPr txBox="1"/>
          <p:nvPr>
            <p:ph idx="4" type="subTitle"/>
          </p:nvPr>
        </p:nvSpPr>
        <p:spPr>
          <a:xfrm>
            <a:off x="4663450" y="2224674"/>
            <a:ext cx="3235200" cy="68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51" name="Google Shape;251;p22"/>
          <p:cNvSpPr txBox="1"/>
          <p:nvPr>
            <p:ph idx="5" type="subTitle"/>
          </p:nvPr>
        </p:nvSpPr>
        <p:spPr>
          <a:xfrm>
            <a:off x="4663450" y="2988200"/>
            <a:ext cx="3235200" cy="237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52" name="Google Shape;252;p22"/>
          <p:cNvSpPr/>
          <p:nvPr>
            <p:ph idx="6" type="pic"/>
          </p:nvPr>
        </p:nvSpPr>
        <p:spPr>
          <a:xfrm>
            <a:off x="3741400" y="3579575"/>
            <a:ext cx="830700" cy="127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3" name="Google Shape;253;p22"/>
          <p:cNvSpPr txBox="1"/>
          <p:nvPr>
            <p:ph idx="7" type="subTitle"/>
          </p:nvPr>
        </p:nvSpPr>
        <p:spPr>
          <a:xfrm>
            <a:off x="4663450" y="3774599"/>
            <a:ext cx="3235200" cy="68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8" type="subTitle"/>
          </p:nvPr>
        </p:nvSpPr>
        <p:spPr>
          <a:xfrm>
            <a:off x="4663450" y="4538125"/>
            <a:ext cx="3235200" cy="237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ble texture (Provided by Getty Images)" id="256" name="Google Shape;256;p23"/>
          <p:cNvPicPr preferRelativeResize="0"/>
          <p:nvPr/>
        </p:nvPicPr>
        <p:blipFill rotWithShape="1">
          <a:blip r:embed="rId2">
            <a:alphaModFix amt="43000"/>
          </a:blip>
          <a:srcRect b="39597" l="23974" r="45676" t="45067"/>
          <a:stretch/>
        </p:blipFill>
        <p:spPr>
          <a:xfrm rot="-5400000">
            <a:off x="8049675" y="1220925"/>
            <a:ext cx="1246200" cy="9450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57" name="Google Shape;257;p23"/>
          <p:cNvSpPr/>
          <p:nvPr/>
        </p:nvSpPr>
        <p:spPr>
          <a:xfrm rot="5400000">
            <a:off x="1643775" y="-1478850"/>
            <a:ext cx="4814700" cy="8102400"/>
          </a:xfrm>
          <a:prstGeom prst="round1Rect">
            <a:avLst>
              <a:gd fmla="val 4842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 dir="2580000" dist="114300">
              <a:schemeClr val="dk1">
                <a:alpha val="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descr="marble (Provided by Getty Images)" id="258" name="Google Shape;258;p23"/>
          <p:cNvPicPr preferRelativeResize="0"/>
          <p:nvPr/>
        </p:nvPicPr>
        <p:blipFill rotWithShape="1">
          <a:blip r:embed="rId3">
            <a:alphaModFix/>
          </a:blip>
          <a:srcRect b="75851" l="26763" r="46014" t="4841"/>
          <a:stretch/>
        </p:blipFill>
        <p:spPr>
          <a:xfrm rot="10800000">
            <a:off x="8200200" y="-1450"/>
            <a:ext cx="943800" cy="1011600"/>
          </a:xfrm>
          <a:prstGeom prst="round1Rect">
            <a:avLst>
              <a:gd fmla="val 15319" name="adj"/>
            </a:avLst>
          </a:prstGeom>
          <a:noFill/>
          <a:ln>
            <a:noFill/>
          </a:ln>
        </p:spPr>
      </p:pic>
      <p:pic>
        <p:nvPicPr>
          <p:cNvPr descr="Marble texture (Provided by Getty Images)" id="259" name="Google Shape;259;p23"/>
          <p:cNvPicPr preferRelativeResize="0"/>
          <p:nvPr/>
        </p:nvPicPr>
        <p:blipFill rotWithShape="1">
          <a:blip r:embed="rId4">
            <a:alphaModFix amt="62000"/>
          </a:blip>
          <a:srcRect b="16415" l="33341" r="31409" t="63092"/>
          <a:stretch/>
        </p:blipFill>
        <p:spPr>
          <a:xfrm rot="-5400000">
            <a:off x="8040825" y="2543525"/>
            <a:ext cx="1267500" cy="9486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Marble texture (Provided by Getty Images)" id="260" name="Google Shape;260;p23"/>
          <p:cNvPicPr preferRelativeResize="0"/>
          <p:nvPr/>
        </p:nvPicPr>
        <p:blipFill rotWithShape="1">
          <a:blip r:embed="rId4">
            <a:alphaModFix amt="62000"/>
          </a:blip>
          <a:srcRect b="33122" l="23873" r="40903" t="46490"/>
          <a:stretch/>
        </p:blipFill>
        <p:spPr>
          <a:xfrm rot="-5400000">
            <a:off x="8038875" y="3875025"/>
            <a:ext cx="1266600" cy="9438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61" name="Google Shape;261;p23"/>
          <p:cNvSpPr txBox="1"/>
          <p:nvPr>
            <p:ph idx="1" type="body"/>
          </p:nvPr>
        </p:nvSpPr>
        <p:spPr>
          <a:xfrm>
            <a:off x="672225" y="2016850"/>
            <a:ext cx="29217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2" name="Google Shape;262;p23"/>
          <p:cNvSpPr txBox="1"/>
          <p:nvPr>
            <p:ph idx="2" type="subTitle"/>
          </p:nvPr>
        </p:nvSpPr>
        <p:spPr>
          <a:xfrm>
            <a:off x="672225" y="1691523"/>
            <a:ext cx="29217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idx="3" type="body"/>
          </p:nvPr>
        </p:nvSpPr>
        <p:spPr>
          <a:xfrm>
            <a:off x="672225" y="3400622"/>
            <a:ext cx="29217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4" name="Google Shape;264;p23"/>
          <p:cNvSpPr txBox="1"/>
          <p:nvPr>
            <p:ph idx="4" type="subTitle"/>
          </p:nvPr>
        </p:nvSpPr>
        <p:spPr>
          <a:xfrm>
            <a:off x="672225" y="3075291"/>
            <a:ext cx="29217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5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283475" y="639721"/>
            <a:ext cx="6382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7" name="Google Shape;267;p23"/>
          <p:cNvSpPr txBox="1"/>
          <p:nvPr>
            <p:ph idx="6" type="subTitle"/>
          </p:nvPr>
        </p:nvSpPr>
        <p:spPr>
          <a:xfrm>
            <a:off x="283500" y="1691525"/>
            <a:ext cx="3675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68" name="Google Shape;268;p23"/>
          <p:cNvSpPr txBox="1"/>
          <p:nvPr>
            <p:ph idx="7" type="subTitle"/>
          </p:nvPr>
        </p:nvSpPr>
        <p:spPr>
          <a:xfrm>
            <a:off x="283500" y="3075300"/>
            <a:ext cx="3675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69" name="Google Shape;269;p23"/>
          <p:cNvSpPr txBox="1"/>
          <p:nvPr>
            <p:ph idx="8" type="body"/>
          </p:nvPr>
        </p:nvSpPr>
        <p:spPr>
          <a:xfrm>
            <a:off x="4439850" y="2016850"/>
            <a:ext cx="29217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70" name="Google Shape;270;p23"/>
          <p:cNvSpPr txBox="1"/>
          <p:nvPr>
            <p:ph idx="9" type="subTitle"/>
          </p:nvPr>
        </p:nvSpPr>
        <p:spPr>
          <a:xfrm>
            <a:off x="4439850" y="1691523"/>
            <a:ext cx="29217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71" name="Google Shape;271;p23"/>
          <p:cNvSpPr txBox="1"/>
          <p:nvPr>
            <p:ph idx="13" type="body"/>
          </p:nvPr>
        </p:nvSpPr>
        <p:spPr>
          <a:xfrm>
            <a:off x="4439850" y="3400622"/>
            <a:ext cx="2921700" cy="7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72" name="Google Shape;272;p23"/>
          <p:cNvSpPr txBox="1"/>
          <p:nvPr>
            <p:ph idx="14" type="subTitle"/>
          </p:nvPr>
        </p:nvSpPr>
        <p:spPr>
          <a:xfrm>
            <a:off x="4439850" y="3075291"/>
            <a:ext cx="29217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b="1"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73" name="Google Shape;273;p23"/>
          <p:cNvSpPr txBox="1"/>
          <p:nvPr>
            <p:ph idx="15" type="subTitle"/>
          </p:nvPr>
        </p:nvSpPr>
        <p:spPr>
          <a:xfrm>
            <a:off x="4051125" y="1691525"/>
            <a:ext cx="3675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74" name="Google Shape;274;p23"/>
          <p:cNvSpPr txBox="1"/>
          <p:nvPr>
            <p:ph idx="16" type="subTitle"/>
          </p:nvPr>
        </p:nvSpPr>
        <p:spPr>
          <a:xfrm>
            <a:off x="4051125" y="3075300"/>
            <a:ext cx="367500" cy="2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Objectives ">
  <p:cSld name="CUSTOM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idx="1" type="subTitle"/>
          </p:nvPr>
        </p:nvSpPr>
        <p:spPr>
          <a:xfrm>
            <a:off x="628575" y="1714500"/>
            <a:ext cx="23709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77" name="Google Shape;277;p24"/>
          <p:cNvSpPr txBox="1"/>
          <p:nvPr>
            <p:ph idx="2" type="subTitle"/>
          </p:nvPr>
        </p:nvSpPr>
        <p:spPr>
          <a:xfrm>
            <a:off x="3386550" y="1714500"/>
            <a:ext cx="23709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4"/>
          <p:cNvSpPr txBox="1"/>
          <p:nvPr>
            <p:ph idx="3" type="subTitle"/>
          </p:nvPr>
        </p:nvSpPr>
        <p:spPr>
          <a:xfrm>
            <a:off x="6134513" y="1714500"/>
            <a:ext cx="23709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79" name="Google Shape;279;p24"/>
          <p:cNvSpPr txBox="1"/>
          <p:nvPr>
            <p:ph idx="4" type="body"/>
          </p:nvPr>
        </p:nvSpPr>
        <p:spPr>
          <a:xfrm>
            <a:off x="628575" y="3107719"/>
            <a:ext cx="2370900" cy="7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80" name="Google Shape;280;p24"/>
          <p:cNvSpPr txBox="1"/>
          <p:nvPr>
            <p:ph idx="5" type="body"/>
          </p:nvPr>
        </p:nvSpPr>
        <p:spPr>
          <a:xfrm>
            <a:off x="3386554" y="3107675"/>
            <a:ext cx="2370900" cy="7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81" name="Google Shape;281;p24"/>
          <p:cNvSpPr txBox="1"/>
          <p:nvPr>
            <p:ph idx="6" type="body"/>
          </p:nvPr>
        </p:nvSpPr>
        <p:spPr>
          <a:xfrm>
            <a:off x="6134521" y="3107719"/>
            <a:ext cx="2370900" cy="7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82" name="Google Shape;282;p24"/>
          <p:cNvSpPr/>
          <p:nvPr/>
        </p:nvSpPr>
        <p:spPr>
          <a:xfrm>
            <a:off x="628575" y="4058500"/>
            <a:ext cx="708300" cy="238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2299001" y="4058500"/>
            <a:ext cx="708300" cy="238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84" name="Google Shape;284;p24"/>
          <p:cNvSpPr txBox="1"/>
          <p:nvPr>
            <p:ph idx="7" type="subTitle"/>
          </p:nvPr>
        </p:nvSpPr>
        <p:spPr>
          <a:xfrm>
            <a:off x="699100" y="4090000"/>
            <a:ext cx="5865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85" name="Google Shape;285;p24"/>
          <p:cNvSpPr txBox="1"/>
          <p:nvPr>
            <p:ph idx="8" type="subTitle"/>
          </p:nvPr>
        </p:nvSpPr>
        <p:spPr>
          <a:xfrm>
            <a:off x="2359900" y="4090000"/>
            <a:ext cx="5865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86" name="Google Shape;286;p24"/>
          <p:cNvSpPr/>
          <p:nvPr/>
        </p:nvSpPr>
        <p:spPr>
          <a:xfrm>
            <a:off x="3381538" y="4058500"/>
            <a:ext cx="708300" cy="238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5054163" y="4058500"/>
            <a:ext cx="708300" cy="238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88" name="Google Shape;288;p24"/>
          <p:cNvSpPr txBox="1"/>
          <p:nvPr>
            <p:ph idx="9" type="subTitle"/>
          </p:nvPr>
        </p:nvSpPr>
        <p:spPr>
          <a:xfrm>
            <a:off x="3452063" y="4090000"/>
            <a:ext cx="5865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89" name="Google Shape;289;p24"/>
          <p:cNvSpPr txBox="1"/>
          <p:nvPr>
            <p:ph idx="13" type="subTitle"/>
          </p:nvPr>
        </p:nvSpPr>
        <p:spPr>
          <a:xfrm>
            <a:off x="5115063" y="4090000"/>
            <a:ext cx="5865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90" name="Google Shape;290;p24"/>
          <p:cNvSpPr/>
          <p:nvPr/>
        </p:nvSpPr>
        <p:spPr>
          <a:xfrm>
            <a:off x="6134513" y="4058500"/>
            <a:ext cx="708300" cy="238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7809313" y="4058500"/>
            <a:ext cx="708300" cy="238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92" name="Google Shape;292;p24"/>
          <p:cNvSpPr txBox="1"/>
          <p:nvPr>
            <p:ph idx="14" type="subTitle"/>
          </p:nvPr>
        </p:nvSpPr>
        <p:spPr>
          <a:xfrm>
            <a:off x="6205038" y="4090000"/>
            <a:ext cx="5865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93" name="Google Shape;293;p24"/>
          <p:cNvSpPr txBox="1"/>
          <p:nvPr>
            <p:ph idx="15" type="subTitle"/>
          </p:nvPr>
        </p:nvSpPr>
        <p:spPr>
          <a:xfrm>
            <a:off x="7870213" y="4090000"/>
            <a:ext cx="5865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94" name="Google Shape;294;p24"/>
          <p:cNvSpPr txBox="1"/>
          <p:nvPr>
            <p:ph idx="16" type="subTitle"/>
          </p:nvPr>
        </p:nvSpPr>
        <p:spPr>
          <a:xfrm>
            <a:off x="649575" y="4473325"/>
            <a:ext cx="7083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5" name="Google Shape;295;p24"/>
          <p:cNvSpPr txBox="1"/>
          <p:nvPr>
            <p:ph idx="17" type="subTitle"/>
          </p:nvPr>
        </p:nvSpPr>
        <p:spPr>
          <a:xfrm>
            <a:off x="2299000" y="4473325"/>
            <a:ext cx="7083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6" name="Google Shape;296;p24"/>
          <p:cNvSpPr txBox="1"/>
          <p:nvPr>
            <p:ph idx="18" type="subTitle"/>
          </p:nvPr>
        </p:nvSpPr>
        <p:spPr>
          <a:xfrm>
            <a:off x="3383300" y="4473325"/>
            <a:ext cx="7083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7" name="Google Shape;297;p24"/>
          <p:cNvSpPr txBox="1"/>
          <p:nvPr>
            <p:ph idx="19" type="subTitle"/>
          </p:nvPr>
        </p:nvSpPr>
        <p:spPr>
          <a:xfrm>
            <a:off x="5052400" y="4473325"/>
            <a:ext cx="7083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8" name="Google Shape;298;p24"/>
          <p:cNvSpPr txBox="1"/>
          <p:nvPr>
            <p:ph idx="20" type="subTitle"/>
          </p:nvPr>
        </p:nvSpPr>
        <p:spPr>
          <a:xfrm>
            <a:off x="6134525" y="4473325"/>
            <a:ext cx="7083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9" name="Google Shape;299;p24"/>
          <p:cNvSpPr txBox="1"/>
          <p:nvPr>
            <p:ph idx="21" type="subTitle"/>
          </p:nvPr>
        </p:nvSpPr>
        <p:spPr>
          <a:xfrm>
            <a:off x="7805800" y="4473325"/>
            <a:ext cx="708300" cy="17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00" name="Google Shape;300;p24"/>
          <p:cNvSpPr txBox="1"/>
          <p:nvPr>
            <p:ph idx="22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301" name="Google Shape;301;p24"/>
          <p:cNvSpPr txBox="1"/>
          <p:nvPr>
            <p:ph type="title"/>
          </p:nvPr>
        </p:nvSpPr>
        <p:spPr>
          <a:xfrm>
            <a:off x="283475" y="639721"/>
            <a:ext cx="6382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objectives with images">
  <p:cSld name="CUSTOM_5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/>
          <p:nvPr>
            <p:ph idx="2" type="pic"/>
          </p:nvPr>
        </p:nvSpPr>
        <p:spPr>
          <a:xfrm>
            <a:off x="477500" y="1765975"/>
            <a:ext cx="2667900" cy="142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25"/>
          <p:cNvSpPr/>
          <p:nvPr>
            <p:ph idx="3" type="pic"/>
          </p:nvPr>
        </p:nvSpPr>
        <p:spPr>
          <a:xfrm>
            <a:off x="3238050" y="1765975"/>
            <a:ext cx="2667900" cy="142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25"/>
          <p:cNvSpPr/>
          <p:nvPr>
            <p:ph idx="4" type="pic"/>
          </p:nvPr>
        </p:nvSpPr>
        <p:spPr>
          <a:xfrm>
            <a:off x="5998600" y="1765975"/>
            <a:ext cx="2667900" cy="142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25"/>
          <p:cNvSpPr txBox="1"/>
          <p:nvPr>
            <p:ph idx="1" type="subTitle"/>
          </p:nvPr>
        </p:nvSpPr>
        <p:spPr>
          <a:xfrm>
            <a:off x="477500" y="3501600"/>
            <a:ext cx="2659800" cy="3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07" name="Google Shape;307;p25"/>
          <p:cNvSpPr txBox="1"/>
          <p:nvPr>
            <p:ph idx="5" type="subTitle"/>
          </p:nvPr>
        </p:nvSpPr>
        <p:spPr>
          <a:xfrm>
            <a:off x="3242100" y="3501600"/>
            <a:ext cx="2659800" cy="3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8" name="Google Shape;308;p25"/>
          <p:cNvSpPr txBox="1"/>
          <p:nvPr>
            <p:ph idx="6" type="subTitle"/>
          </p:nvPr>
        </p:nvSpPr>
        <p:spPr>
          <a:xfrm>
            <a:off x="5998325" y="3501600"/>
            <a:ext cx="2659800" cy="3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09" name="Google Shape;309;p25"/>
          <p:cNvSpPr txBox="1"/>
          <p:nvPr>
            <p:ph idx="7" type="body"/>
          </p:nvPr>
        </p:nvSpPr>
        <p:spPr>
          <a:xfrm>
            <a:off x="477500" y="3835075"/>
            <a:ext cx="2659800" cy="6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10" name="Google Shape;310;p25"/>
          <p:cNvSpPr txBox="1"/>
          <p:nvPr>
            <p:ph idx="8" type="body"/>
          </p:nvPr>
        </p:nvSpPr>
        <p:spPr>
          <a:xfrm>
            <a:off x="3242100" y="3835075"/>
            <a:ext cx="2659800" cy="6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11" name="Google Shape;311;p25"/>
          <p:cNvSpPr txBox="1"/>
          <p:nvPr>
            <p:ph idx="9" type="body"/>
          </p:nvPr>
        </p:nvSpPr>
        <p:spPr>
          <a:xfrm>
            <a:off x="5998325" y="3835075"/>
            <a:ext cx="2659800" cy="6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12" name="Google Shape;312;p25"/>
          <p:cNvSpPr txBox="1"/>
          <p:nvPr>
            <p:ph idx="13" type="subTitle"/>
          </p:nvPr>
        </p:nvSpPr>
        <p:spPr>
          <a:xfrm>
            <a:off x="477500" y="3257225"/>
            <a:ext cx="695400" cy="24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13" name="Google Shape;313;p25"/>
          <p:cNvSpPr txBox="1"/>
          <p:nvPr>
            <p:ph idx="14" type="subTitle"/>
          </p:nvPr>
        </p:nvSpPr>
        <p:spPr>
          <a:xfrm>
            <a:off x="3242100" y="3257225"/>
            <a:ext cx="695400" cy="24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14" name="Google Shape;314;p25"/>
          <p:cNvSpPr txBox="1"/>
          <p:nvPr>
            <p:ph idx="15" type="subTitle"/>
          </p:nvPr>
        </p:nvSpPr>
        <p:spPr>
          <a:xfrm>
            <a:off x="5998325" y="3257225"/>
            <a:ext cx="695400" cy="24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15" name="Google Shape;315;p25"/>
          <p:cNvSpPr txBox="1"/>
          <p:nvPr>
            <p:ph type="title"/>
          </p:nvPr>
        </p:nvSpPr>
        <p:spPr>
          <a:xfrm>
            <a:off x="283475" y="639721"/>
            <a:ext cx="6382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25"/>
          <p:cNvSpPr txBox="1"/>
          <p:nvPr>
            <p:ph idx="16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8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/>
          <p:nvPr>
            <p:ph idx="2" type="pic"/>
          </p:nvPr>
        </p:nvSpPr>
        <p:spPr>
          <a:xfrm rot="-5400000">
            <a:off x="5317275" y="1321875"/>
            <a:ext cx="4991400" cy="2661900"/>
          </a:xfrm>
          <a:prstGeom prst="round1Rect">
            <a:avLst>
              <a:gd fmla="val 16607" name="adj"/>
            </a:avLst>
          </a:prstGeom>
          <a:noFill/>
          <a:ln>
            <a:noFill/>
          </a:ln>
        </p:spPr>
      </p:sp>
      <p:sp>
        <p:nvSpPr>
          <p:cNvPr id="319" name="Google Shape;319;p26"/>
          <p:cNvSpPr/>
          <p:nvPr/>
        </p:nvSpPr>
        <p:spPr>
          <a:xfrm>
            <a:off x="283475" y="1079100"/>
            <a:ext cx="6046500" cy="4064400"/>
          </a:xfrm>
          <a:prstGeom prst="round2SameRect">
            <a:avLst>
              <a:gd fmla="val 7319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114300" rotWithShape="0" algn="bl" dir="10920000" dist="57150">
              <a:schemeClr val="dk1">
                <a:alpha val="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320" name="Google Shape;320;p26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321" name="Google Shape;321;p26"/>
          <p:cNvSpPr txBox="1"/>
          <p:nvPr>
            <p:ph type="title"/>
          </p:nvPr>
        </p:nvSpPr>
        <p:spPr>
          <a:xfrm>
            <a:off x="633325" y="1788450"/>
            <a:ext cx="5273700" cy="57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22" name="Google Shape;322;p26"/>
          <p:cNvSpPr txBox="1"/>
          <p:nvPr>
            <p:ph idx="3" type="subTitle"/>
          </p:nvPr>
        </p:nvSpPr>
        <p:spPr>
          <a:xfrm>
            <a:off x="633325" y="2518300"/>
            <a:ext cx="2834400" cy="69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6"/>
          <p:cNvSpPr/>
          <p:nvPr>
            <p:ph idx="4" type="pic"/>
          </p:nvPr>
        </p:nvSpPr>
        <p:spPr>
          <a:xfrm>
            <a:off x="633325" y="3490875"/>
            <a:ext cx="1276200" cy="9651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24" name="Google Shape;324;p26"/>
          <p:cNvSpPr txBox="1"/>
          <p:nvPr>
            <p:ph idx="5" type="subTitle"/>
          </p:nvPr>
        </p:nvSpPr>
        <p:spPr>
          <a:xfrm>
            <a:off x="2063100" y="3621025"/>
            <a:ext cx="2600400" cy="33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25" name="Google Shape;325;p26"/>
          <p:cNvSpPr txBox="1"/>
          <p:nvPr>
            <p:ph idx="6" type="subTitle"/>
          </p:nvPr>
        </p:nvSpPr>
        <p:spPr>
          <a:xfrm>
            <a:off x="2063100" y="3977384"/>
            <a:ext cx="2600400" cy="3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9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title"/>
          </p:nvPr>
        </p:nvSpPr>
        <p:spPr>
          <a:xfrm>
            <a:off x="714025" y="1764325"/>
            <a:ext cx="7715700" cy="12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0" name="Google Shape;33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" name="Google Shape;33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2">
  <p:cSld name="TITLE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>
            <p:ph idx="2" type="pic"/>
          </p:nvPr>
        </p:nvSpPr>
        <p:spPr>
          <a:xfrm>
            <a:off x="7474525" y="283475"/>
            <a:ext cx="1386000" cy="48600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</p:spPr>
        <p:txBody>
          <a:bodyPr anchorCtr="0" anchor="b" bIns="0" lIns="91425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690043" y="1490150"/>
            <a:ext cx="409500" cy="61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3" type="subTitle"/>
          </p:nvPr>
        </p:nvSpPr>
        <p:spPr>
          <a:xfrm>
            <a:off x="3527068" y="1490150"/>
            <a:ext cx="409500" cy="61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4" type="subTitle"/>
          </p:nvPr>
        </p:nvSpPr>
        <p:spPr>
          <a:xfrm>
            <a:off x="690040" y="2104016"/>
            <a:ext cx="409500" cy="61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3527065" y="2104016"/>
            <a:ext cx="409500" cy="61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690040" y="2717894"/>
            <a:ext cx="409500" cy="61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3527065" y="2712044"/>
            <a:ext cx="409500" cy="61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subTitle"/>
          </p:nvPr>
        </p:nvSpPr>
        <p:spPr>
          <a:xfrm>
            <a:off x="1203900" y="1490472"/>
            <a:ext cx="2323200" cy="6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9" type="subTitle"/>
          </p:nvPr>
        </p:nvSpPr>
        <p:spPr>
          <a:xfrm>
            <a:off x="1203900" y="2106172"/>
            <a:ext cx="2323200" cy="6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3" type="subTitle"/>
          </p:nvPr>
        </p:nvSpPr>
        <p:spPr>
          <a:xfrm>
            <a:off x="1203900" y="2715768"/>
            <a:ext cx="2323200" cy="6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4" type="subTitle"/>
          </p:nvPr>
        </p:nvSpPr>
        <p:spPr>
          <a:xfrm>
            <a:off x="4038550" y="1490472"/>
            <a:ext cx="2323200" cy="6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5" type="subTitle"/>
          </p:nvPr>
        </p:nvSpPr>
        <p:spPr>
          <a:xfrm>
            <a:off x="4038550" y="2103120"/>
            <a:ext cx="2323200" cy="6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16" type="subTitle"/>
          </p:nvPr>
        </p:nvSpPr>
        <p:spPr>
          <a:xfrm>
            <a:off x="4038550" y="2715768"/>
            <a:ext cx="2323200" cy="6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17" type="subTitle"/>
          </p:nvPr>
        </p:nvSpPr>
        <p:spPr>
          <a:xfrm>
            <a:off x="690040" y="3325547"/>
            <a:ext cx="409500" cy="61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18" type="subTitle"/>
          </p:nvPr>
        </p:nvSpPr>
        <p:spPr>
          <a:xfrm>
            <a:off x="3527065" y="3319697"/>
            <a:ext cx="409500" cy="61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19" type="subTitle"/>
          </p:nvPr>
        </p:nvSpPr>
        <p:spPr>
          <a:xfrm>
            <a:off x="1203900" y="3328416"/>
            <a:ext cx="2323200" cy="6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idx="20" type="subTitle"/>
          </p:nvPr>
        </p:nvSpPr>
        <p:spPr>
          <a:xfrm>
            <a:off x="4038550" y="3319272"/>
            <a:ext cx="2323200" cy="6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55" name="Google Shape;55;p4"/>
          <p:cNvSpPr/>
          <p:nvPr/>
        </p:nvSpPr>
        <p:spPr>
          <a:xfrm>
            <a:off x="283475" y="4418000"/>
            <a:ext cx="7114200" cy="725400"/>
          </a:xfrm>
          <a:prstGeom prst="round2SameRect">
            <a:avLst>
              <a:gd fmla="val 30035" name="adj1"/>
              <a:gd fmla="val 0" name="adj2"/>
            </a:avLst>
          </a:prstGeom>
          <a:solidFill>
            <a:schemeClr val="accent4"/>
          </a:solidFill>
          <a:ln>
            <a:noFill/>
          </a:ln>
          <a:effectLst>
            <a:outerShdw blurRad="428625" rotWithShape="0" algn="bl" dir="12420000" dist="47625">
              <a:schemeClr val="dk1">
                <a:alpha val="471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56" name="Google Shape;56;p4"/>
          <p:cNvSpPr txBox="1"/>
          <p:nvPr>
            <p:ph type="title"/>
          </p:nvPr>
        </p:nvSpPr>
        <p:spPr>
          <a:xfrm>
            <a:off x="283475" y="475500"/>
            <a:ext cx="6382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" name="Google Shape;338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9" name="Google Shape;349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0" name="Google Shape;350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3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0" name="Google Shape;360;p3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1" name="Google Shape;361;p3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2" name="Google Shape;362;p3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3" name="Google Shape;363;p3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4" name="Google Shape;364;p3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4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4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3 cards">
  <p:cSld name="CUSTOM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>
            <p:ph type="title"/>
          </p:nvPr>
        </p:nvSpPr>
        <p:spPr>
          <a:xfrm>
            <a:off x="283475" y="666550"/>
            <a:ext cx="5623500" cy="50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60" name="Google Shape;60;p5"/>
          <p:cNvSpPr/>
          <p:nvPr>
            <p:ph idx="2" type="pic"/>
          </p:nvPr>
        </p:nvSpPr>
        <p:spPr>
          <a:xfrm>
            <a:off x="283475" y="1426475"/>
            <a:ext cx="2760300" cy="181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1" name="Google Shape;61;p5"/>
          <p:cNvSpPr/>
          <p:nvPr>
            <p:ph idx="3" type="pic"/>
          </p:nvPr>
        </p:nvSpPr>
        <p:spPr>
          <a:xfrm>
            <a:off x="3191850" y="1426475"/>
            <a:ext cx="2760300" cy="181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2" name="Google Shape;62;p5"/>
          <p:cNvSpPr/>
          <p:nvPr>
            <p:ph idx="4" type="pic"/>
          </p:nvPr>
        </p:nvSpPr>
        <p:spPr>
          <a:xfrm>
            <a:off x="6100225" y="1426475"/>
            <a:ext cx="2760300" cy="181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3" name="Google Shape;63;p5"/>
          <p:cNvSpPr txBox="1"/>
          <p:nvPr>
            <p:ph idx="5" type="subTitle"/>
          </p:nvPr>
        </p:nvSpPr>
        <p:spPr>
          <a:xfrm>
            <a:off x="475500" y="3383025"/>
            <a:ext cx="2384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SemiBold"/>
              <a:buNone/>
              <a:defRPr sz="16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6" type="subTitle"/>
          </p:nvPr>
        </p:nvSpPr>
        <p:spPr>
          <a:xfrm>
            <a:off x="473025" y="3690926"/>
            <a:ext cx="23844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7" type="subTitle"/>
          </p:nvPr>
        </p:nvSpPr>
        <p:spPr>
          <a:xfrm>
            <a:off x="475500" y="4170600"/>
            <a:ext cx="2384400" cy="50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5"/>
          <p:cNvSpPr txBox="1"/>
          <p:nvPr>
            <p:ph idx="8" type="subTitle"/>
          </p:nvPr>
        </p:nvSpPr>
        <p:spPr>
          <a:xfrm>
            <a:off x="3381050" y="3382950"/>
            <a:ext cx="2384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SemiBold"/>
              <a:buNone/>
              <a:defRPr sz="16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9" type="subTitle"/>
          </p:nvPr>
        </p:nvSpPr>
        <p:spPr>
          <a:xfrm>
            <a:off x="3378575" y="3690926"/>
            <a:ext cx="23844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3" type="subTitle"/>
          </p:nvPr>
        </p:nvSpPr>
        <p:spPr>
          <a:xfrm>
            <a:off x="3381050" y="4170600"/>
            <a:ext cx="2384400" cy="50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"/>
          <p:cNvSpPr txBox="1"/>
          <p:nvPr>
            <p:ph idx="14" type="subTitle"/>
          </p:nvPr>
        </p:nvSpPr>
        <p:spPr>
          <a:xfrm>
            <a:off x="6286575" y="3382950"/>
            <a:ext cx="2384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SemiBold"/>
              <a:buNone/>
              <a:defRPr sz="16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15" type="subTitle"/>
          </p:nvPr>
        </p:nvSpPr>
        <p:spPr>
          <a:xfrm>
            <a:off x="6284100" y="3690926"/>
            <a:ext cx="23844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16" type="subTitle"/>
          </p:nvPr>
        </p:nvSpPr>
        <p:spPr>
          <a:xfrm>
            <a:off x="6286575" y="4170600"/>
            <a:ext cx="2384400" cy="50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1" name="Google Shape;371;p4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2" name="Google Shape;372;p4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3" name="Google Shape;373;p4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4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4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4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9" name="Google Shape;379;p42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0" name="Google Shape;380;p42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1" name="Google Shape;381;p42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2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5" name="Google Shape;385;p4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6" name="Google Shape;386;p4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7" name="Google Shape;387;p4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8" name="Google Shape;388;p4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9" name="Google Shape;389;p4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4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1" name="Google Shape;391;p4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2" name="Google Shape;392;p4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5" name="Google Shape;395;p4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4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4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1" name="Google Shape;4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2" name="Google Shape;402;p4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3" name="Google Shape;403;p4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4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4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4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9" name="Google Shape;409;p4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4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1" name="Google Shape;41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2" name="Google Shape;412;p4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3" name="Google Shape;413;p4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4" name="Google Shape;414;p4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4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4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4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6 cards">
  <p:cSld name="CUSTOM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>
            <p:ph type="title"/>
          </p:nvPr>
        </p:nvSpPr>
        <p:spPr>
          <a:xfrm>
            <a:off x="283475" y="666550"/>
            <a:ext cx="5623500" cy="50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2" type="pic"/>
          </p:nvPr>
        </p:nvSpPr>
        <p:spPr>
          <a:xfrm>
            <a:off x="283475" y="1629400"/>
            <a:ext cx="1367400" cy="1487100"/>
          </a:xfrm>
          <a:prstGeom prst="round2SameRect">
            <a:avLst>
              <a:gd fmla="val 16879" name="adj1"/>
              <a:gd fmla="val 0" name="adj2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3" type="subTitle"/>
          </p:nvPr>
        </p:nvSpPr>
        <p:spPr>
          <a:xfrm>
            <a:off x="475500" y="3133275"/>
            <a:ext cx="1082700" cy="43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4" type="subTitle"/>
          </p:nvPr>
        </p:nvSpPr>
        <p:spPr>
          <a:xfrm>
            <a:off x="473025" y="3857975"/>
            <a:ext cx="10827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6"/>
          <p:cNvSpPr/>
          <p:nvPr>
            <p:ph idx="5" type="pic"/>
          </p:nvPr>
        </p:nvSpPr>
        <p:spPr>
          <a:xfrm>
            <a:off x="1725638" y="1629400"/>
            <a:ext cx="1367400" cy="1487100"/>
          </a:xfrm>
          <a:prstGeom prst="round2SameRect">
            <a:avLst>
              <a:gd fmla="val 16879" name="adj1"/>
              <a:gd fmla="val 0" name="adj2"/>
            </a:avLst>
          </a:prstGeom>
          <a:noFill/>
          <a:ln>
            <a:noFill/>
          </a:ln>
        </p:spPr>
      </p:sp>
      <p:sp>
        <p:nvSpPr>
          <p:cNvPr id="79" name="Google Shape;79;p6"/>
          <p:cNvSpPr txBox="1"/>
          <p:nvPr>
            <p:ph idx="6" type="subTitle"/>
          </p:nvPr>
        </p:nvSpPr>
        <p:spPr>
          <a:xfrm>
            <a:off x="1917675" y="3133274"/>
            <a:ext cx="1082700" cy="43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7" type="subTitle"/>
          </p:nvPr>
        </p:nvSpPr>
        <p:spPr>
          <a:xfrm>
            <a:off x="1915188" y="3857975"/>
            <a:ext cx="10827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6"/>
          <p:cNvSpPr/>
          <p:nvPr>
            <p:ph idx="8" type="pic"/>
          </p:nvPr>
        </p:nvSpPr>
        <p:spPr>
          <a:xfrm>
            <a:off x="3167463" y="1629400"/>
            <a:ext cx="1367400" cy="1487100"/>
          </a:xfrm>
          <a:prstGeom prst="round2SameRect">
            <a:avLst>
              <a:gd fmla="val 16879" name="adj1"/>
              <a:gd fmla="val 0" name="adj2"/>
            </a:avLst>
          </a:prstGeom>
          <a:noFill/>
          <a:ln>
            <a:noFill/>
          </a:ln>
        </p:spPr>
      </p:sp>
      <p:sp>
        <p:nvSpPr>
          <p:cNvPr id="82" name="Google Shape;82;p6"/>
          <p:cNvSpPr txBox="1"/>
          <p:nvPr>
            <p:ph idx="9" type="subTitle"/>
          </p:nvPr>
        </p:nvSpPr>
        <p:spPr>
          <a:xfrm>
            <a:off x="3359500" y="3133275"/>
            <a:ext cx="1082700" cy="43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83" name="Google Shape;83;p6"/>
          <p:cNvSpPr txBox="1"/>
          <p:nvPr>
            <p:ph idx="13" type="subTitle"/>
          </p:nvPr>
        </p:nvSpPr>
        <p:spPr>
          <a:xfrm>
            <a:off x="3357013" y="3857975"/>
            <a:ext cx="10827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6"/>
          <p:cNvSpPr/>
          <p:nvPr>
            <p:ph idx="14" type="pic"/>
          </p:nvPr>
        </p:nvSpPr>
        <p:spPr>
          <a:xfrm>
            <a:off x="4609300" y="1629400"/>
            <a:ext cx="1367400" cy="1487100"/>
          </a:xfrm>
          <a:prstGeom prst="round2SameRect">
            <a:avLst>
              <a:gd fmla="val 16879" name="adj1"/>
              <a:gd fmla="val 0" name="adj2"/>
            </a:avLst>
          </a:prstGeom>
          <a:noFill/>
          <a:ln>
            <a:noFill/>
          </a:ln>
        </p:spPr>
      </p:sp>
      <p:sp>
        <p:nvSpPr>
          <p:cNvPr id="85" name="Google Shape;85;p6"/>
          <p:cNvSpPr txBox="1"/>
          <p:nvPr>
            <p:ph idx="15" type="subTitle"/>
          </p:nvPr>
        </p:nvSpPr>
        <p:spPr>
          <a:xfrm>
            <a:off x="4801325" y="3116499"/>
            <a:ext cx="1082700" cy="44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86" name="Google Shape;86;p6"/>
          <p:cNvSpPr txBox="1"/>
          <p:nvPr>
            <p:ph idx="16" type="subTitle"/>
          </p:nvPr>
        </p:nvSpPr>
        <p:spPr>
          <a:xfrm>
            <a:off x="4798850" y="3857975"/>
            <a:ext cx="10827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6"/>
          <p:cNvSpPr/>
          <p:nvPr>
            <p:ph idx="17" type="pic"/>
          </p:nvPr>
        </p:nvSpPr>
        <p:spPr>
          <a:xfrm>
            <a:off x="6051138" y="1629400"/>
            <a:ext cx="1367400" cy="1487100"/>
          </a:xfrm>
          <a:prstGeom prst="round2SameRect">
            <a:avLst>
              <a:gd fmla="val 16879" name="adj1"/>
              <a:gd fmla="val 0" name="adj2"/>
            </a:avLst>
          </a:prstGeom>
          <a:noFill/>
          <a:ln>
            <a:noFill/>
          </a:ln>
        </p:spPr>
      </p:sp>
      <p:sp>
        <p:nvSpPr>
          <p:cNvPr id="88" name="Google Shape;88;p6"/>
          <p:cNvSpPr txBox="1"/>
          <p:nvPr>
            <p:ph idx="18" type="subTitle"/>
          </p:nvPr>
        </p:nvSpPr>
        <p:spPr>
          <a:xfrm>
            <a:off x="6243175" y="3116474"/>
            <a:ext cx="1082700" cy="44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89" name="Google Shape;89;p6"/>
          <p:cNvSpPr txBox="1"/>
          <p:nvPr>
            <p:ph idx="19" type="subTitle"/>
          </p:nvPr>
        </p:nvSpPr>
        <p:spPr>
          <a:xfrm>
            <a:off x="6240688" y="3857975"/>
            <a:ext cx="10827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6"/>
          <p:cNvSpPr/>
          <p:nvPr>
            <p:ph idx="20" type="pic"/>
          </p:nvPr>
        </p:nvSpPr>
        <p:spPr>
          <a:xfrm>
            <a:off x="7492988" y="1629400"/>
            <a:ext cx="1367400" cy="1487100"/>
          </a:xfrm>
          <a:prstGeom prst="round2SameRect">
            <a:avLst>
              <a:gd fmla="val 16879" name="adj1"/>
              <a:gd fmla="val 0" name="adj2"/>
            </a:avLst>
          </a:prstGeom>
          <a:noFill/>
          <a:ln>
            <a:noFill/>
          </a:ln>
        </p:spPr>
      </p:sp>
      <p:sp>
        <p:nvSpPr>
          <p:cNvPr id="91" name="Google Shape;91;p6"/>
          <p:cNvSpPr txBox="1"/>
          <p:nvPr>
            <p:ph idx="21" type="subTitle"/>
          </p:nvPr>
        </p:nvSpPr>
        <p:spPr>
          <a:xfrm>
            <a:off x="7685025" y="3116475"/>
            <a:ext cx="1035600" cy="44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92" name="Google Shape;92;p6"/>
          <p:cNvSpPr txBox="1"/>
          <p:nvPr>
            <p:ph idx="22" type="subTitle"/>
          </p:nvPr>
        </p:nvSpPr>
        <p:spPr>
          <a:xfrm>
            <a:off x="7682538" y="3857975"/>
            <a:ext cx="10827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/ graph ALT 1">
  <p:cSld name="TITLE_ONLY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/>
          <p:nvPr>
            <p:ph idx="1" type="body"/>
          </p:nvPr>
        </p:nvSpPr>
        <p:spPr>
          <a:xfrm>
            <a:off x="7211300" y="2470900"/>
            <a:ext cx="16491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5" name="Google Shape;95;p7"/>
          <p:cNvSpPr txBox="1"/>
          <p:nvPr>
            <p:ph idx="2" type="body"/>
          </p:nvPr>
        </p:nvSpPr>
        <p:spPr>
          <a:xfrm>
            <a:off x="7211300" y="3003697"/>
            <a:ext cx="1649100" cy="249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6" name="Google Shape;96;p7"/>
          <p:cNvSpPr txBox="1"/>
          <p:nvPr>
            <p:ph idx="3" type="body"/>
          </p:nvPr>
        </p:nvSpPr>
        <p:spPr>
          <a:xfrm>
            <a:off x="7211300" y="3538053"/>
            <a:ext cx="16491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7" name="Google Shape;97;p7"/>
          <p:cNvSpPr txBox="1"/>
          <p:nvPr>
            <p:ph idx="4" type="body"/>
          </p:nvPr>
        </p:nvSpPr>
        <p:spPr>
          <a:xfrm>
            <a:off x="7211300" y="4075455"/>
            <a:ext cx="1649100" cy="249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98" name="Google Shape;98;p7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</p:spPr>
        <p:txBody>
          <a:bodyPr anchorCtr="0" anchor="b" bIns="0" lIns="91425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7"/>
          <p:cNvSpPr txBox="1"/>
          <p:nvPr>
            <p:ph idx="5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00" name="Google Shape;100;p7"/>
          <p:cNvSpPr txBox="1"/>
          <p:nvPr>
            <p:ph type="title"/>
          </p:nvPr>
        </p:nvSpPr>
        <p:spPr>
          <a:xfrm>
            <a:off x="283475" y="639725"/>
            <a:ext cx="8385000" cy="5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7"/>
          <p:cNvSpPr txBox="1"/>
          <p:nvPr>
            <p:ph idx="6" type="subTitle"/>
          </p:nvPr>
        </p:nvSpPr>
        <p:spPr>
          <a:xfrm>
            <a:off x="409850" y="2467125"/>
            <a:ext cx="1832400" cy="24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7" type="subTitle"/>
          </p:nvPr>
        </p:nvSpPr>
        <p:spPr>
          <a:xfrm>
            <a:off x="409850" y="3001485"/>
            <a:ext cx="1832400" cy="24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03" name="Google Shape;103;p7"/>
          <p:cNvSpPr txBox="1"/>
          <p:nvPr>
            <p:ph idx="8" type="subTitle"/>
          </p:nvPr>
        </p:nvSpPr>
        <p:spPr>
          <a:xfrm>
            <a:off x="409850" y="3535857"/>
            <a:ext cx="1832400" cy="24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04" name="Google Shape;104;p7"/>
          <p:cNvSpPr txBox="1"/>
          <p:nvPr>
            <p:ph idx="9" type="subTitle"/>
          </p:nvPr>
        </p:nvSpPr>
        <p:spPr>
          <a:xfrm>
            <a:off x="409850" y="4070229"/>
            <a:ext cx="1832400" cy="24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05" name="Google Shape;105;p7"/>
          <p:cNvSpPr txBox="1"/>
          <p:nvPr>
            <p:ph idx="13" type="subTitle"/>
          </p:nvPr>
        </p:nvSpPr>
        <p:spPr>
          <a:xfrm>
            <a:off x="409850" y="4604601"/>
            <a:ext cx="1832400" cy="24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06" name="Google Shape;106;p7"/>
          <p:cNvSpPr txBox="1"/>
          <p:nvPr>
            <p:ph idx="14" type="subTitle"/>
          </p:nvPr>
        </p:nvSpPr>
        <p:spPr>
          <a:xfrm>
            <a:off x="2524825" y="1989289"/>
            <a:ext cx="8664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7" name="Google Shape;107;p7"/>
          <p:cNvSpPr txBox="1"/>
          <p:nvPr>
            <p:ph idx="15" type="subTitle"/>
          </p:nvPr>
        </p:nvSpPr>
        <p:spPr>
          <a:xfrm>
            <a:off x="4138800" y="1989289"/>
            <a:ext cx="8664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idx="16" type="subTitle"/>
          </p:nvPr>
        </p:nvSpPr>
        <p:spPr>
          <a:xfrm>
            <a:off x="5671025" y="1989289"/>
            <a:ext cx="8664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09" name="Google Shape;109;p7"/>
          <p:cNvSpPr txBox="1"/>
          <p:nvPr>
            <p:ph idx="17" type="subTitle"/>
          </p:nvPr>
        </p:nvSpPr>
        <p:spPr>
          <a:xfrm>
            <a:off x="7230083" y="1989300"/>
            <a:ext cx="17931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18" type="subTitle"/>
          </p:nvPr>
        </p:nvSpPr>
        <p:spPr>
          <a:xfrm>
            <a:off x="2443075" y="2548775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9" type="subTitle"/>
          </p:nvPr>
        </p:nvSpPr>
        <p:spPr>
          <a:xfrm>
            <a:off x="2443075" y="3086563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20" type="subTitle"/>
          </p:nvPr>
        </p:nvSpPr>
        <p:spPr>
          <a:xfrm>
            <a:off x="2443075" y="3624363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21" type="subTitle"/>
          </p:nvPr>
        </p:nvSpPr>
        <p:spPr>
          <a:xfrm>
            <a:off x="2443075" y="4157986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4" name="Google Shape;114;p7"/>
          <p:cNvSpPr txBox="1"/>
          <p:nvPr>
            <p:ph idx="22" type="subTitle"/>
          </p:nvPr>
        </p:nvSpPr>
        <p:spPr>
          <a:xfrm>
            <a:off x="2443075" y="4691586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23" type="subTitle"/>
          </p:nvPr>
        </p:nvSpPr>
        <p:spPr>
          <a:xfrm>
            <a:off x="4057050" y="2548775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idx="24" type="subTitle"/>
          </p:nvPr>
        </p:nvSpPr>
        <p:spPr>
          <a:xfrm>
            <a:off x="4057050" y="3086563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7" name="Google Shape;117;p7"/>
          <p:cNvSpPr txBox="1"/>
          <p:nvPr>
            <p:ph idx="25" type="subTitle"/>
          </p:nvPr>
        </p:nvSpPr>
        <p:spPr>
          <a:xfrm>
            <a:off x="4057050" y="3624363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8" name="Google Shape;118;p7"/>
          <p:cNvSpPr txBox="1"/>
          <p:nvPr>
            <p:ph idx="26" type="subTitle"/>
          </p:nvPr>
        </p:nvSpPr>
        <p:spPr>
          <a:xfrm>
            <a:off x="4057050" y="4157986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9" name="Google Shape;119;p7"/>
          <p:cNvSpPr txBox="1"/>
          <p:nvPr>
            <p:ph idx="27" type="subTitle"/>
          </p:nvPr>
        </p:nvSpPr>
        <p:spPr>
          <a:xfrm>
            <a:off x="4057050" y="4691586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0" name="Google Shape;120;p7"/>
          <p:cNvSpPr txBox="1"/>
          <p:nvPr>
            <p:ph idx="28" type="subTitle"/>
          </p:nvPr>
        </p:nvSpPr>
        <p:spPr>
          <a:xfrm>
            <a:off x="5589750" y="2548775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1" name="Google Shape;121;p7"/>
          <p:cNvSpPr txBox="1"/>
          <p:nvPr>
            <p:ph idx="29" type="subTitle"/>
          </p:nvPr>
        </p:nvSpPr>
        <p:spPr>
          <a:xfrm>
            <a:off x="5589750" y="3086563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2" name="Google Shape;122;p7"/>
          <p:cNvSpPr txBox="1"/>
          <p:nvPr>
            <p:ph idx="30" type="subTitle"/>
          </p:nvPr>
        </p:nvSpPr>
        <p:spPr>
          <a:xfrm>
            <a:off x="5589750" y="3624363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3" name="Google Shape;123;p7"/>
          <p:cNvSpPr txBox="1"/>
          <p:nvPr>
            <p:ph idx="31" type="subTitle"/>
          </p:nvPr>
        </p:nvSpPr>
        <p:spPr>
          <a:xfrm>
            <a:off x="5589750" y="4157986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4" name="Google Shape;124;p7"/>
          <p:cNvSpPr txBox="1"/>
          <p:nvPr>
            <p:ph idx="32" type="subTitle"/>
          </p:nvPr>
        </p:nvSpPr>
        <p:spPr>
          <a:xfrm>
            <a:off x="5589750" y="4691586"/>
            <a:ext cx="1029900" cy="12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5" name="Google Shape;125;p7"/>
          <p:cNvSpPr txBox="1"/>
          <p:nvPr>
            <p:ph idx="33" type="body"/>
          </p:nvPr>
        </p:nvSpPr>
        <p:spPr>
          <a:xfrm>
            <a:off x="7211300" y="4608150"/>
            <a:ext cx="16491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/ graph ALT 2">
  <p:cSld name="TITLE_ONLY_2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283475" y="639725"/>
            <a:ext cx="8385000" cy="5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28" name="Google Shape;128;p8"/>
          <p:cNvCxnSpPr/>
          <p:nvPr/>
        </p:nvCxnSpPr>
        <p:spPr>
          <a:xfrm>
            <a:off x="1301425" y="3063400"/>
            <a:ext cx="761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8"/>
          <p:cNvCxnSpPr/>
          <p:nvPr/>
        </p:nvCxnSpPr>
        <p:spPr>
          <a:xfrm>
            <a:off x="1301425" y="3470225"/>
            <a:ext cx="761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8"/>
          <p:cNvCxnSpPr/>
          <p:nvPr/>
        </p:nvCxnSpPr>
        <p:spPr>
          <a:xfrm>
            <a:off x="1301425" y="3877050"/>
            <a:ext cx="761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8"/>
          <p:cNvCxnSpPr/>
          <p:nvPr/>
        </p:nvCxnSpPr>
        <p:spPr>
          <a:xfrm>
            <a:off x="1301425" y="4283875"/>
            <a:ext cx="761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8"/>
          <p:cNvCxnSpPr/>
          <p:nvPr/>
        </p:nvCxnSpPr>
        <p:spPr>
          <a:xfrm>
            <a:off x="1301425" y="4685000"/>
            <a:ext cx="761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3" name="Google Shape;133;p8"/>
          <p:cNvSpPr txBox="1"/>
          <p:nvPr>
            <p:ph idx="1" type="subTitle"/>
          </p:nvPr>
        </p:nvSpPr>
        <p:spPr>
          <a:xfrm>
            <a:off x="360000" y="1999058"/>
            <a:ext cx="20139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34" name="Google Shape;134;p8"/>
          <p:cNvSpPr txBox="1"/>
          <p:nvPr>
            <p:ph idx="2" type="subTitle"/>
          </p:nvPr>
        </p:nvSpPr>
        <p:spPr>
          <a:xfrm>
            <a:off x="3540100" y="1999058"/>
            <a:ext cx="20139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35" name="Google Shape;135;p8"/>
          <p:cNvSpPr txBox="1"/>
          <p:nvPr>
            <p:ph idx="3" type="subTitle"/>
          </p:nvPr>
        </p:nvSpPr>
        <p:spPr>
          <a:xfrm>
            <a:off x="6206000" y="1999058"/>
            <a:ext cx="20139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36" name="Google Shape;136;p8"/>
          <p:cNvSpPr txBox="1"/>
          <p:nvPr>
            <p:ph idx="4" type="subTitle"/>
          </p:nvPr>
        </p:nvSpPr>
        <p:spPr>
          <a:xfrm>
            <a:off x="228600" y="2990096"/>
            <a:ext cx="1072800" cy="1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37" name="Google Shape;137;p8"/>
          <p:cNvSpPr txBox="1"/>
          <p:nvPr>
            <p:ph idx="5" type="subTitle"/>
          </p:nvPr>
        </p:nvSpPr>
        <p:spPr>
          <a:xfrm>
            <a:off x="228600" y="3385928"/>
            <a:ext cx="1072800" cy="1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38" name="Google Shape;138;p8"/>
          <p:cNvSpPr txBox="1"/>
          <p:nvPr>
            <p:ph idx="6" type="subTitle"/>
          </p:nvPr>
        </p:nvSpPr>
        <p:spPr>
          <a:xfrm>
            <a:off x="228600" y="3793667"/>
            <a:ext cx="1072800" cy="1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39" name="Google Shape;139;p8"/>
          <p:cNvSpPr txBox="1"/>
          <p:nvPr>
            <p:ph idx="7" type="subTitle"/>
          </p:nvPr>
        </p:nvSpPr>
        <p:spPr>
          <a:xfrm>
            <a:off x="228600" y="4205390"/>
            <a:ext cx="1072800" cy="1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40" name="Google Shape;140;p8"/>
          <p:cNvSpPr txBox="1"/>
          <p:nvPr>
            <p:ph idx="8" type="subTitle"/>
          </p:nvPr>
        </p:nvSpPr>
        <p:spPr>
          <a:xfrm>
            <a:off x="228600" y="4608040"/>
            <a:ext cx="1072800" cy="1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41" name="Google Shape;141;p8"/>
          <p:cNvSpPr txBox="1"/>
          <p:nvPr>
            <p:ph idx="9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ards and description">
  <p:cSld name="ONE_COLUMN_TEXT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</p:spPr>
        <p:txBody>
          <a:bodyPr anchorCtr="0" anchor="b" bIns="0" lIns="91425" spcFirstLastPara="1" rIns="0" wrap="square" tIns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9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45" name="Google Shape;145;p9"/>
          <p:cNvSpPr txBox="1"/>
          <p:nvPr>
            <p:ph idx="2" type="subTitle"/>
          </p:nvPr>
        </p:nvSpPr>
        <p:spPr>
          <a:xfrm>
            <a:off x="475500" y="2030025"/>
            <a:ext cx="3927900" cy="5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46" name="Google Shape;146;p9"/>
          <p:cNvSpPr txBox="1"/>
          <p:nvPr>
            <p:ph idx="3" type="subTitle"/>
          </p:nvPr>
        </p:nvSpPr>
        <p:spPr>
          <a:xfrm>
            <a:off x="475500" y="3058650"/>
            <a:ext cx="3927900" cy="5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47" name="Google Shape;147;p9"/>
          <p:cNvSpPr txBox="1"/>
          <p:nvPr>
            <p:ph idx="4" type="subTitle"/>
          </p:nvPr>
        </p:nvSpPr>
        <p:spPr>
          <a:xfrm>
            <a:off x="475500" y="4087275"/>
            <a:ext cx="3927900" cy="5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48" name="Google Shape;148;p9"/>
          <p:cNvSpPr txBox="1"/>
          <p:nvPr>
            <p:ph idx="5" type="subTitle"/>
          </p:nvPr>
        </p:nvSpPr>
        <p:spPr>
          <a:xfrm>
            <a:off x="4663450" y="2280000"/>
            <a:ext cx="3415500" cy="5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149" name="Google Shape;149;p9"/>
          <p:cNvSpPr txBox="1"/>
          <p:nvPr>
            <p:ph idx="6" type="subTitle"/>
          </p:nvPr>
        </p:nvSpPr>
        <p:spPr>
          <a:xfrm>
            <a:off x="4663450" y="3277825"/>
            <a:ext cx="3415500" cy="5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150" name="Google Shape;150;p9"/>
          <p:cNvSpPr txBox="1"/>
          <p:nvPr>
            <p:ph idx="7" type="subTitle"/>
          </p:nvPr>
        </p:nvSpPr>
        <p:spPr>
          <a:xfrm>
            <a:off x="4663450" y="4313375"/>
            <a:ext cx="3415500" cy="5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151" name="Google Shape;151;p9"/>
          <p:cNvSpPr txBox="1"/>
          <p:nvPr>
            <p:ph type="title"/>
          </p:nvPr>
        </p:nvSpPr>
        <p:spPr>
          <a:xfrm>
            <a:off x="283475" y="639721"/>
            <a:ext cx="5498100" cy="5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highlights">
  <p:cSld name="CUSTOM_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/>
          <p:nvPr>
            <p:ph idx="2" type="pic"/>
          </p:nvPr>
        </p:nvSpPr>
        <p:spPr>
          <a:xfrm rot="-5400000">
            <a:off x="6233650" y="2232175"/>
            <a:ext cx="3345000" cy="2488800"/>
          </a:xfrm>
          <a:prstGeom prst="round1Rect">
            <a:avLst>
              <a:gd fmla="val 9806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/>
          <p:nvPr/>
        </p:nvSpPr>
        <p:spPr>
          <a:xfrm rot="-5400000">
            <a:off x="1762625" y="324225"/>
            <a:ext cx="3339000" cy="6297300"/>
          </a:xfrm>
          <a:prstGeom prst="round1Rect">
            <a:avLst>
              <a:gd fmla="val 8032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 dir="13440000" dist="114300">
              <a:schemeClr val="dk1">
                <a:alpha val="39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155" name="Google Shape;155;p10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type="title"/>
          </p:nvPr>
        </p:nvSpPr>
        <p:spPr>
          <a:xfrm>
            <a:off x="283475" y="639721"/>
            <a:ext cx="6382500" cy="5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" name="Google Shape;157;p10"/>
          <p:cNvSpPr txBox="1"/>
          <p:nvPr>
            <p:ph idx="3" type="subTitle"/>
          </p:nvPr>
        </p:nvSpPr>
        <p:spPr>
          <a:xfrm>
            <a:off x="631750" y="2233000"/>
            <a:ext cx="4032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58" name="Google Shape;158;p10"/>
          <p:cNvSpPr txBox="1"/>
          <p:nvPr>
            <p:ph idx="4" type="subTitle"/>
          </p:nvPr>
        </p:nvSpPr>
        <p:spPr>
          <a:xfrm>
            <a:off x="631750" y="2920148"/>
            <a:ext cx="4032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59" name="Google Shape;159;p10"/>
          <p:cNvSpPr txBox="1"/>
          <p:nvPr>
            <p:ph idx="5" type="subTitle"/>
          </p:nvPr>
        </p:nvSpPr>
        <p:spPr>
          <a:xfrm>
            <a:off x="631750" y="3626375"/>
            <a:ext cx="403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60" name="Google Shape;160;p10"/>
          <p:cNvSpPr txBox="1"/>
          <p:nvPr>
            <p:ph idx="6" type="subTitle"/>
          </p:nvPr>
        </p:nvSpPr>
        <p:spPr>
          <a:xfrm>
            <a:off x="631750" y="4350794"/>
            <a:ext cx="403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61" name="Google Shape;161;p10"/>
          <p:cNvSpPr txBox="1"/>
          <p:nvPr>
            <p:ph idx="7" type="subTitle"/>
          </p:nvPr>
        </p:nvSpPr>
        <p:spPr>
          <a:xfrm>
            <a:off x="1034951" y="2230436"/>
            <a:ext cx="1344600" cy="2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62" name="Google Shape;162;p10"/>
          <p:cNvSpPr txBox="1"/>
          <p:nvPr>
            <p:ph idx="8" type="subTitle"/>
          </p:nvPr>
        </p:nvSpPr>
        <p:spPr>
          <a:xfrm>
            <a:off x="1034951" y="2920148"/>
            <a:ext cx="1344600" cy="2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63" name="Google Shape;163;p10"/>
          <p:cNvSpPr txBox="1"/>
          <p:nvPr>
            <p:ph idx="9" type="subTitle"/>
          </p:nvPr>
        </p:nvSpPr>
        <p:spPr>
          <a:xfrm>
            <a:off x="1034951" y="3626375"/>
            <a:ext cx="1344600" cy="2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64" name="Google Shape;164;p10"/>
          <p:cNvSpPr txBox="1"/>
          <p:nvPr>
            <p:ph idx="13" type="subTitle"/>
          </p:nvPr>
        </p:nvSpPr>
        <p:spPr>
          <a:xfrm>
            <a:off x="1034951" y="4350794"/>
            <a:ext cx="1344600" cy="2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65" name="Google Shape;165;p10"/>
          <p:cNvSpPr txBox="1"/>
          <p:nvPr>
            <p:ph idx="14" type="subTitle"/>
          </p:nvPr>
        </p:nvSpPr>
        <p:spPr>
          <a:xfrm>
            <a:off x="2565575" y="2204175"/>
            <a:ext cx="30873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p10"/>
          <p:cNvSpPr txBox="1"/>
          <p:nvPr>
            <p:ph idx="15" type="subTitle"/>
          </p:nvPr>
        </p:nvSpPr>
        <p:spPr>
          <a:xfrm>
            <a:off x="2565575" y="2919881"/>
            <a:ext cx="30873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7" name="Google Shape;167;p10"/>
          <p:cNvSpPr txBox="1"/>
          <p:nvPr>
            <p:ph idx="16" type="subTitle"/>
          </p:nvPr>
        </p:nvSpPr>
        <p:spPr>
          <a:xfrm>
            <a:off x="2565575" y="3635670"/>
            <a:ext cx="30873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8" name="Google Shape;168;p10"/>
          <p:cNvSpPr txBox="1"/>
          <p:nvPr>
            <p:ph idx="17" type="subTitle"/>
          </p:nvPr>
        </p:nvSpPr>
        <p:spPr>
          <a:xfrm>
            <a:off x="2565575" y="4350299"/>
            <a:ext cx="30873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8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47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4700" y="1782325"/>
            <a:ext cx="42873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283475" y="420225"/>
            <a:ext cx="73233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00">
          <p15:clr>
            <a:schemeClr val="accent3"/>
          </p15:clr>
        </p15:guide>
        <p15:guide id="2" orient="horz" pos="300">
          <p15:clr>
            <a:schemeClr val="accent3"/>
          </p15:clr>
        </p15:guide>
        <p15:guide id="3" orient="horz" pos="899">
          <p15:clr>
            <a:schemeClr val="accent3"/>
          </p15:clr>
        </p15:guide>
        <p15:guide id="4" pos="1561">
          <p15:clr>
            <a:schemeClr val="accent3"/>
          </p15:clr>
        </p15:guide>
        <p15:guide id="5" pos="1619">
          <p15:clr>
            <a:schemeClr val="accent3"/>
          </p15:clr>
        </p15:guide>
        <p15:guide id="6" orient="horz" pos="962">
          <p15:clr>
            <a:schemeClr val="accent3"/>
          </p15:clr>
        </p15:guide>
        <p15:guide id="7" orient="horz" pos="1561">
          <p15:clr>
            <a:schemeClr val="accent3"/>
          </p15:clr>
        </p15:guide>
        <p15:guide id="8" orient="horz" pos="1619">
          <p15:clr>
            <a:schemeClr val="accent3"/>
          </p15:clr>
        </p15:guide>
        <p15:guide id="9" orient="horz" pos="2281">
          <p15:clr>
            <a:schemeClr val="accent3"/>
          </p15:clr>
        </p15:guide>
        <p15:guide id="10" orient="horz" pos="2339">
          <p15:clr>
            <a:schemeClr val="accent3"/>
          </p15:clr>
        </p15:guide>
        <p15:guide id="11" orient="horz" pos="2943">
          <p15:clr>
            <a:schemeClr val="accent3"/>
          </p15:clr>
        </p15:guide>
        <p15:guide id="12" pos="1981">
          <p15:clr>
            <a:schemeClr val="accent5"/>
          </p15:clr>
        </p15:guide>
        <p15:guide id="13" pos="2039">
          <p15:clr>
            <a:schemeClr val="accent5"/>
          </p15:clr>
        </p15:guide>
        <p15:guide id="14" pos="2880">
          <p15:clr>
            <a:schemeClr val="accent3"/>
          </p15:clr>
        </p15:guide>
        <p15:guide id="15" pos="2938">
          <p15:clr>
            <a:schemeClr val="accent3"/>
          </p15:clr>
        </p15:guide>
        <p15:guide id="16" pos="3721">
          <p15:clr>
            <a:schemeClr val="accent5"/>
          </p15:clr>
        </p15:guide>
        <p15:guide id="17" pos="3779">
          <p15:clr>
            <a:schemeClr val="accent5"/>
          </p15:clr>
        </p15:guide>
        <p15:guide id="18" pos="4141">
          <p15:clr>
            <a:schemeClr val="accent3"/>
          </p15:clr>
        </p15:guide>
        <p15:guide id="19" pos="4199">
          <p15:clr>
            <a:schemeClr val="accent3"/>
          </p15:clr>
        </p15:guide>
        <p15:guide id="20" pos="5460">
          <p15:clr>
            <a:schemeClr val="accent3"/>
          </p15:clr>
        </p15:guide>
        <p15:guide id="21" pos="179">
          <p15:clr>
            <a:schemeClr val="accent1"/>
          </p15:clr>
        </p15:guide>
        <p15:guide id="22" pos="5581">
          <p15:clr>
            <a:schemeClr val="accent1"/>
          </p15:clr>
        </p15:guide>
        <p15:guide id="23" orient="horz" pos="179">
          <p15:clr>
            <a:schemeClr val="accent1"/>
          </p15:clr>
        </p15:guide>
        <p15:guide id="24" orient="horz" pos="3059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/>
          <p:nvPr/>
        </p:nvSpPr>
        <p:spPr>
          <a:xfrm rot="-5400000">
            <a:off x="3765875" y="-1242675"/>
            <a:ext cx="3129300" cy="7631700"/>
          </a:xfrm>
          <a:prstGeom prst="round2SameRect">
            <a:avLst>
              <a:gd fmla="val 6150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9000000" dist="76200">
              <a:schemeClr val="dk1">
                <a:alpha val="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3" name="Google Shape;433;p49"/>
          <p:cNvSpPr txBox="1"/>
          <p:nvPr>
            <p:ph type="ctrTitle"/>
          </p:nvPr>
        </p:nvSpPr>
        <p:spPr>
          <a:xfrm>
            <a:off x="2224800" y="1499975"/>
            <a:ext cx="6014700" cy="16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Generalized Ho-Lee Model for Game Option Bonds</a:t>
            </a:r>
            <a:endParaRPr/>
          </a:p>
        </p:txBody>
      </p:sp>
      <p:sp>
        <p:nvSpPr>
          <p:cNvPr id="434" name="Google Shape;434;p49"/>
          <p:cNvSpPr txBox="1"/>
          <p:nvPr>
            <p:ph idx="4294967295" type="subTitle"/>
          </p:nvPr>
        </p:nvSpPr>
        <p:spPr>
          <a:xfrm>
            <a:off x="2238050" y="3383850"/>
            <a:ext cx="2758200" cy="2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By Gregory Radu Colonescu</a:t>
            </a:r>
            <a:endParaRPr sz="1500"/>
          </a:p>
        </p:txBody>
      </p:sp>
      <p:sp>
        <p:nvSpPr>
          <p:cNvPr id="435" name="Google Shape;435;p49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/>
              <a:t>May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/>
              <a:t>LEHIGH UNIVERSITY</a:t>
            </a:r>
            <a:endParaRPr/>
          </a:p>
        </p:txBody>
      </p:sp>
      <p:pic>
        <p:nvPicPr>
          <p:cNvPr descr="Marble texture (Provided by Getty Images)" id="436" name="Google Shape;436;p49"/>
          <p:cNvPicPr preferRelativeResize="0"/>
          <p:nvPr/>
        </p:nvPicPr>
        <p:blipFill rotWithShape="1">
          <a:blip r:embed="rId3">
            <a:alphaModFix/>
          </a:blip>
          <a:srcRect b="8353" l="51183" r="0" t="70762"/>
          <a:stretch/>
        </p:blipFill>
        <p:spPr>
          <a:xfrm>
            <a:off x="0" y="4172200"/>
            <a:ext cx="1464300" cy="9714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Marble texture (Provided by Getty Images)" id="437" name="Google Shape;437;p49"/>
          <p:cNvPicPr preferRelativeResize="0"/>
          <p:nvPr/>
        </p:nvPicPr>
        <p:blipFill rotWithShape="1">
          <a:blip r:embed="rId3">
            <a:alphaModFix/>
          </a:blip>
          <a:srcRect b="8357" l="0" r="0" t="70763"/>
          <a:stretch/>
        </p:blipFill>
        <p:spPr>
          <a:xfrm rot="10800000">
            <a:off x="1514675" y="-100"/>
            <a:ext cx="3100200" cy="9714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Smooth stone texture (Provided by Getty Images)" id="438" name="Google Shape;438;p49"/>
          <p:cNvPicPr preferRelativeResize="0"/>
          <p:nvPr/>
        </p:nvPicPr>
        <p:blipFill rotWithShape="1">
          <a:blip r:embed="rId4">
            <a:alphaModFix/>
          </a:blip>
          <a:srcRect b="77982" l="86245" r="13" t="346"/>
          <a:stretch/>
        </p:blipFill>
        <p:spPr>
          <a:xfrm flipH="1">
            <a:off x="8212800" y="4183200"/>
            <a:ext cx="931200" cy="960300"/>
          </a:xfrm>
          <a:prstGeom prst="round1Rect">
            <a:avLst>
              <a:gd fmla="val 22027" name="adj"/>
            </a:avLst>
          </a:prstGeom>
          <a:noFill/>
          <a:ln>
            <a:noFill/>
          </a:ln>
          <a:effectLst>
            <a:outerShdw blurRad="171450" rotWithShape="0" algn="bl" dir="11520000" dist="57150">
              <a:schemeClr val="dk1">
                <a:alpha val="17650"/>
              </a:schemeClr>
            </a:outerShdw>
          </a:effectLst>
        </p:spPr>
      </p:pic>
      <p:pic>
        <p:nvPicPr>
          <p:cNvPr descr="Smooth stone texture (Provided by Getty Images)" id="439" name="Google Shape;439;p49"/>
          <p:cNvPicPr preferRelativeResize="0"/>
          <p:nvPr/>
        </p:nvPicPr>
        <p:blipFill rotWithShape="1">
          <a:blip r:embed="rId4">
            <a:alphaModFix/>
          </a:blip>
          <a:srcRect b="77982" l="32628" r="13" t="346"/>
          <a:stretch/>
        </p:blipFill>
        <p:spPr>
          <a:xfrm rot="10800000">
            <a:off x="4664850" y="0"/>
            <a:ext cx="4479000" cy="960300"/>
          </a:xfrm>
          <a:prstGeom prst="round1Rect">
            <a:avLst>
              <a:gd fmla="val 22027" name="adj"/>
            </a:avLst>
          </a:prstGeom>
          <a:noFill/>
          <a:ln>
            <a:noFill/>
          </a:ln>
          <a:effectLst>
            <a:outerShdw blurRad="171450" rotWithShape="0" algn="bl" dir="11520000" dist="95250">
              <a:schemeClr val="dk1">
                <a:alpha val="10000"/>
              </a:schemeClr>
            </a:outerShdw>
          </a:effectLst>
        </p:spPr>
      </p:pic>
      <p:grpSp>
        <p:nvGrpSpPr>
          <p:cNvPr id="440" name="Google Shape;440;p49"/>
          <p:cNvGrpSpPr/>
          <p:nvPr/>
        </p:nvGrpSpPr>
        <p:grpSpPr>
          <a:xfrm>
            <a:off x="8164419" y="3224989"/>
            <a:ext cx="696114" cy="696114"/>
            <a:chOff x="8489825" y="3576200"/>
            <a:chExt cx="419700" cy="419700"/>
          </a:xfrm>
        </p:grpSpPr>
        <p:sp>
          <p:nvSpPr>
            <p:cNvPr id="441" name="Google Shape;441;p49"/>
            <p:cNvSpPr/>
            <p:nvPr/>
          </p:nvSpPr>
          <p:spPr>
            <a:xfrm>
              <a:off x="8489825" y="3576200"/>
              <a:ext cx="419700" cy="41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grpSp>
          <p:nvGrpSpPr>
            <p:cNvPr id="442" name="Google Shape;442;p49"/>
            <p:cNvGrpSpPr/>
            <p:nvPr/>
          </p:nvGrpSpPr>
          <p:grpSpPr>
            <a:xfrm rot="5400000">
              <a:off x="8622572" y="3725150"/>
              <a:ext cx="134253" cy="130896"/>
              <a:chOff x="3134801" y="986129"/>
              <a:chExt cx="651397" cy="635111"/>
            </a:xfrm>
          </p:grpSpPr>
          <p:cxnSp>
            <p:nvCxnSpPr>
              <p:cNvPr id="443" name="Google Shape;443;p49"/>
              <p:cNvCxnSpPr/>
              <p:nvPr/>
            </p:nvCxnSpPr>
            <p:spPr>
              <a:xfrm rot="5400000">
                <a:off x="3149351" y="971579"/>
                <a:ext cx="573000" cy="6021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4" name="Google Shape;444;p49"/>
              <p:cNvCxnSpPr/>
              <p:nvPr/>
            </p:nvCxnSpPr>
            <p:spPr>
              <a:xfrm>
                <a:off x="3474198" y="674151"/>
                <a:ext cx="0" cy="624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5" name="Google Shape;445;p49"/>
              <p:cNvCxnSpPr/>
              <p:nvPr/>
            </p:nvCxnSpPr>
            <p:spPr>
              <a:xfrm rot="5400000">
                <a:off x="3428226" y="1307590"/>
                <a:ext cx="627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ble texture (Provided by Getty Images)" id="450" name="Google Shape;450;p50"/>
          <p:cNvPicPr preferRelativeResize="0"/>
          <p:nvPr/>
        </p:nvPicPr>
        <p:blipFill rotWithShape="1">
          <a:blip r:embed="rId3">
            <a:alphaModFix amt="66000"/>
          </a:blip>
          <a:srcRect b="0" l="0" r="81160" t="882"/>
          <a:stretch/>
        </p:blipFill>
        <p:spPr>
          <a:xfrm>
            <a:off x="7474525" y="283475"/>
            <a:ext cx="1386000" cy="48600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51" name="Google Shape;451;p50"/>
          <p:cNvSpPr txBox="1"/>
          <p:nvPr>
            <p:ph idx="1" type="subTitle"/>
          </p:nvPr>
        </p:nvSpPr>
        <p:spPr>
          <a:xfrm>
            <a:off x="283475" y="3087225"/>
            <a:ext cx="2184600" cy="3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452" name="Google Shape;452;p50"/>
          <p:cNvSpPr txBox="1"/>
          <p:nvPr>
            <p:ph idx="3" type="subTitle"/>
          </p:nvPr>
        </p:nvSpPr>
        <p:spPr>
          <a:xfrm>
            <a:off x="2597688" y="3087225"/>
            <a:ext cx="2185500" cy="3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Paper</a:t>
            </a:r>
            <a:endParaRPr/>
          </a:p>
        </p:txBody>
      </p:sp>
      <p:sp>
        <p:nvSpPr>
          <p:cNvPr id="453" name="Google Shape;453;p50"/>
          <p:cNvSpPr txBox="1"/>
          <p:nvPr>
            <p:ph idx="4" type="subTitle"/>
          </p:nvPr>
        </p:nvSpPr>
        <p:spPr>
          <a:xfrm>
            <a:off x="4912800" y="3087225"/>
            <a:ext cx="2185500" cy="3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Expansions</a:t>
            </a:r>
            <a:endParaRPr/>
          </a:p>
        </p:txBody>
      </p:sp>
      <p:sp>
        <p:nvSpPr>
          <p:cNvPr id="454" name="Google Shape;454;p50"/>
          <p:cNvSpPr txBox="1"/>
          <p:nvPr>
            <p:ph idx="5" type="subTitle"/>
          </p:nvPr>
        </p:nvSpPr>
        <p:spPr>
          <a:xfrm>
            <a:off x="293325" y="2329250"/>
            <a:ext cx="1908300" cy="6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55" name="Google Shape;455;p50"/>
          <p:cNvSpPr txBox="1"/>
          <p:nvPr>
            <p:ph idx="6" type="subTitle"/>
          </p:nvPr>
        </p:nvSpPr>
        <p:spPr>
          <a:xfrm>
            <a:off x="2569475" y="2329250"/>
            <a:ext cx="1967100" cy="6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56" name="Google Shape;456;p50"/>
          <p:cNvSpPr txBox="1"/>
          <p:nvPr>
            <p:ph idx="7" type="subTitle"/>
          </p:nvPr>
        </p:nvSpPr>
        <p:spPr>
          <a:xfrm>
            <a:off x="4904425" y="2329250"/>
            <a:ext cx="1967100" cy="6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57" name="Google Shape;457;p50"/>
          <p:cNvSpPr txBox="1"/>
          <p:nvPr>
            <p:ph type="title"/>
          </p:nvPr>
        </p:nvSpPr>
        <p:spPr>
          <a:xfrm>
            <a:off x="838525" y="427450"/>
            <a:ext cx="58275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58" name="Google Shape;458;p50"/>
          <p:cNvSpPr txBox="1"/>
          <p:nvPr>
            <p:ph idx="4" type="subTitle"/>
          </p:nvPr>
        </p:nvSpPr>
        <p:spPr>
          <a:xfrm>
            <a:off x="283475" y="131075"/>
            <a:ext cx="1231200" cy="29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00">
                <a:latin typeface="Manrope Light"/>
                <a:ea typeface="Manrope Light"/>
                <a:cs typeface="Manrope Light"/>
                <a:sym typeface="Manrope Light"/>
              </a:rPr>
              <a:t>May 2025</a:t>
            </a:r>
            <a:endParaRPr sz="800"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800">
                <a:latin typeface="Manrope Light"/>
                <a:ea typeface="Manrope Light"/>
                <a:cs typeface="Manrope Light"/>
                <a:sym typeface="Manrope Light"/>
              </a:rPr>
              <a:t>LEHIGH UNIVERSITY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/>
          <p:nvPr/>
        </p:nvSpPr>
        <p:spPr>
          <a:xfrm rot="-5400000">
            <a:off x="4661075" y="659625"/>
            <a:ext cx="3339000" cy="5626500"/>
          </a:xfrm>
          <a:prstGeom prst="round1Rect">
            <a:avLst>
              <a:gd fmla="val 8032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 dir="13440000" dist="114300">
              <a:schemeClr val="dk1">
                <a:alpha val="39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464" name="Google Shape;464;p51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fmla="val 11007" name="adj"/>
            </a:avLst>
          </a:prstGeom>
          <a:solidFill>
            <a:schemeClr val="accent6"/>
          </a:solidFill>
          <a:ln>
            <a:noFill/>
          </a:ln>
          <a:effectLst>
            <a:outerShdw blurRad="171450" rotWithShape="0" algn="bl" dir="13440000" dist="114300">
              <a:schemeClr val="dk1">
                <a:alpha val="39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465" name="Google Shape;465;p51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fmla="val 11007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 dir="13440000" dist="114300">
              <a:schemeClr val="dk1">
                <a:alpha val="39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descr="marble (Provided by Getty Images)" id="466" name="Google Shape;466;p51"/>
          <p:cNvPicPr preferRelativeResize="0"/>
          <p:nvPr/>
        </p:nvPicPr>
        <p:blipFill rotWithShape="1">
          <a:blip r:embed="rId3">
            <a:alphaModFix/>
          </a:blip>
          <a:srcRect b="65919" l="-7607" r="51085" t="16910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fmla="val 10541" name="adj"/>
            </a:avLst>
          </a:prstGeom>
          <a:noFill/>
          <a:ln>
            <a:noFill/>
          </a:ln>
        </p:spPr>
      </p:pic>
      <p:sp>
        <p:nvSpPr>
          <p:cNvPr id="467" name="Google Shape;467;p51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"/>
              <a:t>May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"/>
              <a:t>LEHIGH UNIVERSITY</a:t>
            </a:r>
            <a:endParaRPr/>
          </a:p>
        </p:txBody>
      </p:sp>
      <p:sp>
        <p:nvSpPr>
          <p:cNvPr id="468" name="Google Shape;468;p51"/>
          <p:cNvSpPr txBox="1"/>
          <p:nvPr>
            <p:ph type="title"/>
          </p:nvPr>
        </p:nvSpPr>
        <p:spPr>
          <a:xfrm>
            <a:off x="283475" y="639725"/>
            <a:ext cx="42885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9" name="Google Shape;469;p51"/>
          <p:cNvSpPr txBox="1"/>
          <p:nvPr>
            <p:ph idx="2" type="subTitle"/>
          </p:nvPr>
        </p:nvSpPr>
        <p:spPr>
          <a:xfrm>
            <a:off x="283475" y="3004400"/>
            <a:ext cx="2953500" cy="177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🏦 Callable Bonds</a:t>
            </a:r>
            <a:endParaRPr sz="15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Analogous to call options</a:t>
            </a:r>
            <a:br>
              <a:rPr lang="en" sz="15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📉 Putable Bonds</a:t>
            </a:r>
            <a:endParaRPr sz="15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Analogous to put options</a:t>
            </a:r>
            <a:br>
              <a:rPr lang="en" sz="15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♟ Game Option Bond</a:t>
            </a:r>
            <a:endParaRPr sz="15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Combination of both callable and putable features</a:t>
            </a:r>
            <a:endParaRPr b="1" sz="1500"/>
          </a:p>
        </p:txBody>
      </p:sp>
      <p:sp>
        <p:nvSpPr>
          <p:cNvPr id="470" name="Google Shape;470;p51"/>
          <p:cNvSpPr txBox="1"/>
          <p:nvPr>
            <p:ph idx="3" type="subTitle"/>
          </p:nvPr>
        </p:nvSpPr>
        <p:spPr>
          <a:xfrm>
            <a:off x="3723400" y="2061056"/>
            <a:ext cx="2275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</a:t>
            </a:r>
            <a:endParaRPr sz="2100"/>
          </a:p>
        </p:txBody>
      </p:sp>
      <p:sp>
        <p:nvSpPr>
          <p:cNvPr id="471" name="Google Shape;471;p51"/>
          <p:cNvSpPr txBox="1"/>
          <p:nvPr>
            <p:ph idx="4" type="subTitle"/>
          </p:nvPr>
        </p:nvSpPr>
        <p:spPr>
          <a:xfrm>
            <a:off x="3723403" y="2409400"/>
            <a:ext cx="3473100" cy="14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Callable and Puttable Bonds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=&gt; Game Option Bonds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/>
          <p:nvPr/>
        </p:nvSpPr>
        <p:spPr>
          <a:xfrm rot="-5400000">
            <a:off x="4661075" y="659625"/>
            <a:ext cx="3339000" cy="5626500"/>
          </a:xfrm>
          <a:prstGeom prst="round1Rect">
            <a:avLst>
              <a:gd fmla="val 8032" name="adj"/>
            </a:avLst>
          </a:prstGeom>
          <a:solidFill>
            <a:schemeClr val="accent6"/>
          </a:solidFill>
          <a:ln>
            <a:noFill/>
          </a:ln>
          <a:effectLst>
            <a:outerShdw blurRad="171450" rotWithShape="0" algn="bl" dir="13440000" dist="114300">
              <a:schemeClr val="dk1">
                <a:alpha val="39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477" name="Google Shape;477;p52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fmla="val 11007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 dir="13440000" dist="114300">
              <a:schemeClr val="dk1">
                <a:alpha val="39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descr="marble (Provided by Getty Images)" id="478" name="Google Shape;478;p52"/>
          <p:cNvPicPr preferRelativeResize="0"/>
          <p:nvPr/>
        </p:nvPicPr>
        <p:blipFill rotWithShape="1">
          <a:blip r:embed="rId3">
            <a:alphaModFix/>
          </a:blip>
          <a:srcRect b="65919" l="-7607" r="51085" t="16910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fmla="val 10541" name="adj"/>
            </a:avLst>
          </a:prstGeom>
          <a:noFill/>
          <a:ln>
            <a:noFill/>
          </a:ln>
        </p:spPr>
      </p:pic>
      <p:sp>
        <p:nvSpPr>
          <p:cNvPr id="479" name="Google Shape;479;p52"/>
          <p:cNvSpPr txBox="1"/>
          <p:nvPr>
            <p:ph idx="3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"/>
              <a:t>May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"/>
              <a:t>LEHIGH UNIVERSITY</a:t>
            </a:r>
            <a:endParaRPr/>
          </a:p>
        </p:txBody>
      </p:sp>
      <p:sp>
        <p:nvSpPr>
          <p:cNvPr id="480" name="Google Shape;480;p52"/>
          <p:cNvSpPr txBox="1"/>
          <p:nvPr>
            <p:ph type="title"/>
          </p:nvPr>
        </p:nvSpPr>
        <p:spPr>
          <a:xfrm>
            <a:off x="283475" y="639725"/>
            <a:ext cx="42885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Paper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81" name="Google Shape;481;p52"/>
          <p:cNvSpPr txBox="1"/>
          <p:nvPr>
            <p:ph idx="1" type="subTitle"/>
          </p:nvPr>
        </p:nvSpPr>
        <p:spPr>
          <a:xfrm>
            <a:off x="283475" y="3925875"/>
            <a:ext cx="2953500" cy="74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Generalized Ho-Lee Model</a:t>
            </a:r>
            <a:endParaRPr sz="15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Stochastic Game Formulation</a:t>
            </a:r>
            <a:endParaRPr sz="1500"/>
          </a:p>
        </p:txBody>
      </p:sp>
      <p:sp>
        <p:nvSpPr>
          <p:cNvPr id="482" name="Google Shape;482;p52"/>
          <p:cNvSpPr txBox="1"/>
          <p:nvPr>
            <p:ph idx="4" type="subTitle"/>
          </p:nvPr>
        </p:nvSpPr>
        <p:spPr>
          <a:xfrm>
            <a:off x="3723400" y="2061050"/>
            <a:ext cx="2275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</a:t>
            </a:r>
            <a:endParaRPr sz="2100"/>
          </a:p>
        </p:txBody>
      </p:sp>
      <p:sp>
        <p:nvSpPr>
          <p:cNvPr id="483" name="Google Shape;483;p52"/>
          <p:cNvSpPr txBox="1"/>
          <p:nvPr>
            <p:ph idx="2" type="subTitle"/>
          </p:nvPr>
        </p:nvSpPr>
        <p:spPr>
          <a:xfrm>
            <a:off x="3723403" y="2400819"/>
            <a:ext cx="3473100" cy="14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Methodology</a:t>
            </a:r>
            <a:r>
              <a:rPr lang="en" sz="2100"/>
              <a:t> and Minutia</a:t>
            </a:r>
            <a:endParaRPr sz="2100"/>
          </a:p>
        </p:txBody>
      </p:sp>
      <p:pic>
        <p:nvPicPr>
          <p:cNvPr id="484" name="Google Shape;484;p52" title="Screenshot from 2025-05-14 17-28-2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7" y="2032701"/>
            <a:ext cx="3360143" cy="9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425" y="2754850"/>
            <a:ext cx="4686301" cy="23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3"/>
          <p:cNvSpPr/>
          <p:nvPr/>
        </p:nvSpPr>
        <p:spPr>
          <a:xfrm rot="-5400000">
            <a:off x="4661075" y="659625"/>
            <a:ext cx="3339000" cy="5626500"/>
          </a:xfrm>
          <a:prstGeom prst="round1Rect">
            <a:avLst>
              <a:gd fmla="val 8032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 dir="13440000" dist="114300">
              <a:schemeClr val="dk1">
                <a:alpha val="392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descr="marble (Provided by Getty Images)" id="491" name="Google Shape;491;p53"/>
          <p:cNvPicPr preferRelativeResize="0"/>
          <p:nvPr/>
        </p:nvPicPr>
        <p:blipFill rotWithShape="1">
          <a:blip r:embed="rId3">
            <a:alphaModFix/>
          </a:blip>
          <a:srcRect b="65919" l="-7607" r="51085" t="16910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fmla="val 10541" name="adj"/>
            </a:avLst>
          </a:prstGeom>
          <a:noFill/>
          <a:ln>
            <a:noFill/>
          </a:ln>
        </p:spPr>
      </p:pic>
      <p:sp>
        <p:nvSpPr>
          <p:cNvPr id="492" name="Google Shape;492;p53"/>
          <p:cNvSpPr txBox="1"/>
          <p:nvPr>
            <p:ph idx="1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"/>
              <a:t>May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"/>
              <a:t>LEHIGH UNIVERSITY</a:t>
            </a:r>
            <a:endParaRPr/>
          </a:p>
        </p:txBody>
      </p:sp>
      <p:sp>
        <p:nvSpPr>
          <p:cNvPr id="493" name="Google Shape;493;p53"/>
          <p:cNvSpPr txBox="1"/>
          <p:nvPr>
            <p:ph type="title"/>
          </p:nvPr>
        </p:nvSpPr>
        <p:spPr>
          <a:xfrm>
            <a:off x="283475" y="639725"/>
            <a:ext cx="42885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Expansions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94" name="Google Shape;494;p53"/>
          <p:cNvSpPr txBox="1"/>
          <p:nvPr>
            <p:ph idx="2" type="subTitle"/>
          </p:nvPr>
        </p:nvSpPr>
        <p:spPr>
          <a:xfrm>
            <a:off x="283475" y="3362325"/>
            <a:ext cx="2953500" cy="149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Application to CDS</a:t>
            </a:r>
            <a:endParaRPr sz="15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More analysis of change in change of volatility and interest rate in conjunction</a:t>
            </a:r>
            <a:endParaRPr sz="15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No credit risk</a:t>
            </a:r>
            <a:endParaRPr sz="15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 lot of constants</a:t>
            </a:r>
            <a:endParaRPr sz="15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More duration analysis</a:t>
            </a:r>
            <a:endParaRPr sz="1500"/>
          </a:p>
        </p:txBody>
      </p:sp>
      <p:sp>
        <p:nvSpPr>
          <p:cNvPr id="495" name="Google Shape;495;p53"/>
          <p:cNvSpPr txBox="1"/>
          <p:nvPr>
            <p:ph idx="3" type="subTitle"/>
          </p:nvPr>
        </p:nvSpPr>
        <p:spPr>
          <a:xfrm>
            <a:off x="3723400" y="2061054"/>
            <a:ext cx="2275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</a:t>
            </a:r>
            <a:endParaRPr sz="2100"/>
          </a:p>
        </p:txBody>
      </p:sp>
      <p:sp>
        <p:nvSpPr>
          <p:cNvPr id="496" name="Google Shape;496;p53"/>
          <p:cNvSpPr txBox="1"/>
          <p:nvPr>
            <p:ph idx="4294967295" type="subTitle"/>
          </p:nvPr>
        </p:nvSpPr>
        <p:spPr>
          <a:xfrm>
            <a:off x="3723403" y="2399788"/>
            <a:ext cx="3473100" cy="14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What’s missing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 txBox="1"/>
          <p:nvPr>
            <p:ph type="title"/>
          </p:nvPr>
        </p:nvSpPr>
        <p:spPr>
          <a:xfrm>
            <a:off x="283475" y="639725"/>
            <a:ext cx="3580500" cy="4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Analysis, part 1</a:t>
            </a:r>
            <a:endParaRPr/>
          </a:p>
        </p:txBody>
      </p:sp>
      <p:sp>
        <p:nvSpPr>
          <p:cNvPr id="502" name="Google Shape;502;p54"/>
          <p:cNvSpPr txBox="1"/>
          <p:nvPr>
            <p:ph idx="5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LEHIGH UNIVERSITY</a:t>
            </a:r>
            <a:endParaRPr/>
          </a:p>
        </p:txBody>
      </p:sp>
      <p:grpSp>
        <p:nvGrpSpPr>
          <p:cNvPr id="503" name="Google Shape;503;p54"/>
          <p:cNvGrpSpPr/>
          <p:nvPr/>
        </p:nvGrpSpPr>
        <p:grpSpPr>
          <a:xfrm>
            <a:off x="3959797" y="713162"/>
            <a:ext cx="351960" cy="352044"/>
            <a:chOff x="8489825" y="3576200"/>
            <a:chExt cx="419700" cy="419700"/>
          </a:xfrm>
        </p:grpSpPr>
        <p:sp>
          <p:nvSpPr>
            <p:cNvPr id="504" name="Google Shape;504;p54"/>
            <p:cNvSpPr/>
            <p:nvPr/>
          </p:nvSpPr>
          <p:spPr>
            <a:xfrm>
              <a:off x="8489825" y="3576200"/>
              <a:ext cx="419700" cy="4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grpSp>
          <p:nvGrpSpPr>
            <p:cNvPr id="505" name="Google Shape;505;p54"/>
            <p:cNvGrpSpPr/>
            <p:nvPr/>
          </p:nvGrpSpPr>
          <p:grpSpPr>
            <a:xfrm rot="5400000">
              <a:off x="8618161" y="3720599"/>
              <a:ext cx="143075" cy="130896"/>
              <a:chOff x="3091318" y="986129"/>
              <a:chExt cx="694200" cy="635111"/>
            </a:xfrm>
          </p:grpSpPr>
          <p:cxnSp>
            <p:nvCxnSpPr>
              <p:cNvPr id="506" name="Google Shape;506;p54"/>
              <p:cNvCxnSpPr/>
              <p:nvPr/>
            </p:nvCxnSpPr>
            <p:spPr>
              <a:xfrm rot="5400000">
                <a:off x="3149351" y="971579"/>
                <a:ext cx="573000" cy="602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7" name="Google Shape;507;p54"/>
              <p:cNvCxnSpPr/>
              <p:nvPr/>
            </p:nvCxnSpPr>
            <p:spPr>
              <a:xfrm>
                <a:off x="3438418" y="639095"/>
                <a:ext cx="0" cy="694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8" name="Google Shape;508;p54"/>
              <p:cNvCxnSpPr/>
              <p:nvPr/>
            </p:nvCxnSpPr>
            <p:spPr>
              <a:xfrm rot="5400000">
                <a:off x="3428226" y="1307590"/>
                <a:ext cx="627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id="509" name="Google Shape;5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99" y="1910902"/>
            <a:ext cx="3580374" cy="27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976" y="1910902"/>
            <a:ext cx="3618551" cy="27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/>
          <p:nvPr>
            <p:ph type="title"/>
          </p:nvPr>
        </p:nvSpPr>
        <p:spPr>
          <a:xfrm>
            <a:off x="283475" y="639725"/>
            <a:ext cx="3676200" cy="4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Analysis, part 2</a:t>
            </a:r>
            <a:endParaRPr/>
          </a:p>
        </p:txBody>
      </p:sp>
      <p:sp>
        <p:nvSpPr>
          <p:cNvPr id="516" name="Google Shape;516;p55"/>
          <p:cNvSpPr txBox="1"/>
          <p:nvPr>
            <p:ph idx="5" type="subTitle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LEHIGH UNIVERSITY</a:t>
            </a:r>
            <a:endParaRPr/>
          </a:p>
        </p:txBody>
      </p:sp>
      <p:grpSp>
        <p:nvGrpSpPr>
          <p:cNvPr id="517" name="Google Shape;517;p55"/>
          <p:cNvGrpSpPr/>
          <p:nvPr/>
        </p:nvGrpSpPr>
        <p:grpSpPr>
          <a:xfrm>
            <a:off x="4035997" y="713162"/>
            <a:ext cx="351960" cy="352044"/>
            <a:chOff x="8489825" y="3576200"/>
            <a:chExt cx="419700" cy="419700"/>
          </a:xfrm>
        </p:grpSpPr>
        <p:sp>
          <p:nvSpPr>
            <p:cNvPr id="518" name="Google Shape;518;p55"/>
            <p:cNvSpPr/>
            <p:nvPr/>
          </p:nvSpPr>
          <p:spPr>
            <a:xfrm>
              <a:off x="8489825" y="3576200"/>
              <a:ext cx="419700" cy="4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grpSp>
          <p:nvGrpSpPr>
            <p:cNvPr id="519" name="Google Shape;519;p55"/>
            <p:cNvGrpSpPr/>
            <p:nvPr/>
          </p:nvGrpSpPr>
          <p:grpSpPr>
            <a:xfrm rot="5400000">
              <a:off x="8618161" y="3720599"/>
              <a:ext cx="143075" cy="130896"/>
              <a:chOff x="3091318" y="986129"/>
              <a:chExt cx="694200" cy="635111"/>
            </a:xfrm>
          </p:grpSpPr>
          <p:cxnSp>
            <p:nvCxnSpPr>
              <p:cNvPr id="520" name="Google Shape;520;p55"/>
              <p:cNvCxnSpPr/>
              <p:nvPr/>
            </p:nvCxnSpPr>
            <p:spPr>
              <a:xfrm rot="5400000">
                <a:off x="3149351" y="971579"/>
                <a:ext cx="573000" cy="602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55"/>
              <p:cNvCxnSpPr/>
              <p:nvPr/>
            </p:nvCxnSpPr>
            <p:spPr>
              <a:xfrm>
                <a:off x="3438418" y="639095"/>
                <a:ext cx="0" cy="694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55"/>
              <p:cNvCxnSpPr/>
              <p:nvPr/>
            </p:nvCxnSpPr>
            <p:spPr>
              <a:xfrm rot="5400000">
                <a:off x="3428226" y="1307590"/>
                <a:ext cx="627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id="523" name="Google Shape;5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95" y="1881449"/>
            <a:ext cx="3618550" cy="27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981" y="1910901"/>
            <a:ext cx="3618550" cy="276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56"/>
          <p:cNvPicPr preferRelativeResize="0"/>
          <p:nvPr/>
        </p:nvPicPr>
        <p:blipFill rotWithShape="1">
          <a:blip r:embed="rId3">
            <a:alphaModFix amt="43000"/>
          </a:blip>
          <a:srcRect b="0" l="29150" r="34107" t="73512"/>
          <a:stretch/>
        </p:blipFill>
        <p:spPr>
          <a:xfrm>
            <a:off x="6174225" y="0"/>
            <a:ext cx="2969700" cy="142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ble texture (Provided by Getty Images)" id="530" name="Google Shape;530;p56"/>
          <p:cNvPicPr preferRelativeResize="0"/>
          <p:nvPr/>
        </p:nvPicPr>
        <p:blipFill rotWithShape="1">
          <a:blip r:embed="rId4">
            <a:alphaModFix amt="43000"/>
          </a:blip>
          <a:srcRect b="71603" l="6446" r="8620" t="5998"/>
          <a:stretch/>
        </p:blipFill>
        <p:spPr>
          <a:xfrm rot="5400000">
            <a:off x="-1576525" y="1546575"/>
            <a:ext cx="5157600" cy="2041200"/>
          </a:xfrm>
          <a:prstGeom prst="round2SameRect">
            <a:avLst>
              <a:gd fmla="val 8842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31" name="Google Shape;531;p56"/>
          <p:cNvSpPr/>
          <p:nvPr/>
        </p:nvSpPr>
        <p:spPr>
          <a:xfrm>
            <a:off x="714150" y="475500"/>
            <a:ext cx="7715700" cy="4197000"/>
          </a:xfrm>
          <a:prstGeom prst="roundRect">
            <a:avLst>
              <a:gd fmla="val 5508" name="adj"/>
            </a:avLst>
          </a:prstGeom>
          <a:solidFill>
            <a:schemeClr val="lt1"/>
          </a:solidFill>
          <a:ln>
            <a:noFill/>
          </a:ln>
          <a:effectLst>
            <a:outerShdw blurRad="171450" rotWithShape="0" algn="bl" dir="7200000" dist="114300">
              <a:schemeClr val="dk1">
                <a:alpha val="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grpSp>
        <p:nvGrpSpPr>
          <p:cNvPr id="532" name="Google Shape;532;p56"/>
          <p:cNvGrpSpPr/>
          <p:nvPr/>
        </p:nvGrpSpPr>
        <p:grpSpPr>
          <a:xfrm>
            <a:off x="878825" y="626164"/>
            <a:ext cx="1144050" cy="397800"/>
            <a:chOff x="989850" y="619825"/>
            <a:chExt cx="1144050" cy="397800"/>
          </a:xfrm>
        </p:grpSpPr>
        <p:sp>
          <p:nvSpPr>
            <p:cNvPr id="533" name="Google Shape;533;p56"/>
            <p:cNvSpPr/>
            <p:nvPr/>
          </p:nvSpPr>
          <p:spPr>
            <a:xfrm>
              <a:off x="989850" y="619825"/>
              <a:ext cx="397800" cy="397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534" name="Google Shape;534;p56"/>
            <p:cNvSpPr/>
            <p:nvPr/>
          </p:nvSpPr>
          <p:spPr>
            <a:xfrm>
              <a:off x="1524825" y="670675"/>
              <a:ext cx="296100" cy="2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535" name="Google Shape;535;p56"/>
            <p:cNvSpPr/>
            <p:nvPr/>
          </p:nvSpPr>
          <p:spPr>
            <a:xfrm>
              <a:off x="1958100" y="730825"/>
              <a:ext cx="175800" cy="175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536" name="Google Shape;536;p56"/>
          <p:cNvGrpSpPr/>
          <p:nvPr/>
        </p:nvGrpSpPr>
        <p:grpSpPr>
          <a:xfrm rot="10800000">
            <a:off x="7104700" y="4121120"/>
            <a:ext cx="1144050" cy="397800"/>
            <a:chOff x="989850" y="619825"/>
            <a:chExt cx="1144050" cy="397800"/>
          </a:xfrm>
        </p:grpSpPr>
        <p:sp>
          <p:nvSpPr>
            <p:cNvPr id="537" name="Google Shape;537;p56"/>
            <p:cNvSpPr/>
            <p:nvPr/>
          </p:nvSpPr>
          <p:spPr>
            <a:xfrm>
              <a:off x="989850" y="619825"/>
              <a:ext cx="397800" cy="39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538" name="Google Shape;538;p56"/>
            <p:cNvSpPr/>
            <p:nvPr/>
          </p:nvSpPr>
          <p:spPr>
            <a:xfrm>
              <a:off x="1524825" y="670675"/>
              <a:ext cx="296100" cy="2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539" name="Google Shape;539;p56"/>
            <p:cNvSpPr/>
            <p:nvPr/>
          </p:nvSpPr>
          <p:spPr>
            <a:xfrm>
              <a:off x="1958100" y="730825"/>
              <a:ext cx="175800" cy="17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540" name="Google Shape;540;p56"/>
          <p:cNvSpPr txBox="1"/>
          <p:nvPr>
            <p:ph type="title"/>
          </p:nvPr>
        </p:nvSpPr>
        <p:spPr>
          <a:xfrm>
            <a:off x="714025" y="1764325"/>
            <a:ext cx="7715700" cy="12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41" name="Google Shape;541;p56"/>
          <p:cNvSpPr txBox="1"/>
          <p:nvPr/>
        </p:nvSpPr>
        <p:spPr>
          <a:xfrm>
            <a:off x="333150" y="101578"/>
            <a:ext cx="3000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May 2025</a:t>
            </a:r>
            <a:endParaRPr sz="800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LEHIGH UNIVERSITY</a:t>
            </a:r>
            <a:endParaRPr sz="800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arterly business review">
  <a:themeElements>
    <a:clrScheme name="Simple Light">
      <a:dk1>
        <a:srgbClr val="131313"/>
      </a:dk1>
      <a:lt1>
        <a:srgbClr val="FAFAFA"/>
      </a:lt1>
      <a:dk2>
        <a:srgbClr val="B5B5B7"/>
      </a:dk2>
      <a:lt2>
        <a:srgbClr val="EAE1E2"/>
      </a:lt2>
      <a:accent1>
        <a:srgbClr val="7D57AE"/>
      </a:accent1>
      <a:accent2>
        <a:srgbClr val="E8C8C7"/>
      </a:accent2>
      <a:accent3>
        <a:srgbClr val="2F5C7C"/>
      </a:accent3>
      <a:accent4>
        <a:srgbClr val="DECEE8"/>
      </a:accent4>
      <a:accent5>
        <a:srgbClr val="B0BFDE"/>
      </a:accent5>
      <a:accent6>
        <a:srgbClr val="DDEAFB"/>
      </a:accent6>
      <a:hlink>
        <a:srgbClr val="2F5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